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61" r:id="rId5"/>
    <p:sldId id="273" r:id="rId6"/>
    <p:sldId id="264" r:id="rId7"/>
    <p:sldId id="272" r:id="rId8"/>
    <p:sldId id="276" r:id="rId9"/>
    <p:sldId id="275" r:id="rId10"/>
    <p:sldId id="278" r:id="rId11"/>
    <p:sldId id="277" r:id="rId12"/>
    <p:sldId id="263" r:id="rId13"/>
    <p:sldId id="279" r:id="rId14"/>
    <p:sldId id="281" r:id="rId15"/>
    <p:sldId id="280" r:id="rId16"/>
    <p:sldId id="266" r:id="rId17"/>
    <p:sldId id="274" r:id="rId18"/>
    <p:sldId id="283" r:id="rId19"/>
    <p:sldId id="282" r:id="rId20"/>
    <p:sldId id="257" r:id="rId21"/>
    <p:sldId id="262" r:id="rId22"/>
    <p:sldId id="284" r:id="rId23"/>
    <p:sldId id="265" r:id="rId24"/>
    <p:sldId id="267" r:id="rId25"/>
    <p:sldId id="268" r:id="rId26"/>
    <p:sldId id="270" r:id="rId27"/>
    <p:sldId id="285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A3959D-F0CC-9B8A-68AF-5954F318E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B76F6A3-ECCE-2E1C-5C35-5DEFA7961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F1E9C2-5C7F-0591-F23B-68837AA5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3FE5DC-63D4-64AA-743E-9999ECDE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24B22A-9513-9235-1A8C-5CF0E1D2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42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C88F83-CDB6-DD66-7D19-C6DDB0F8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0C1B51-A1CF-796E-AE17-71680618E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01CE40-4B05-C0C4-25EB-07E4AF04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2A4E0A-7D3B-4C50-04D5-6468F85D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F7B1C5-0303-D9DC-1F37-28209457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0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1AAB663-CB44-0A22-C801-C1922702D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69C70EE-5310-E4FD-EB5D-EB157ABE5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3128AC-A07A-4582-BB35-14C0962A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3C6E30-47DE-EA39-4EE6-97350DDB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1E0538-B1C7-7AD8-7731-E155EE6E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3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BCC222-CFC7-3336-DD27-05D288D8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E8BE5F-2718-F86B-1503-F2188DCB8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0EB792-2747-21BC-D47F-7544FDEE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747D59-3CE5-3A33-FE33-B1C20EBE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9D0E47-75DA-F53F-4761-CC498767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79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1C4A39-AC96-97F8-A138-9B5DF064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4F892B-1C95-83C3-7FDE-EA6C83BD3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6C328F-81AF-2588-613A-62721D36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57F8E6-6251-2DD2-7E70-156470E6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185F3A-E84C-F2C9-56D7-1E3301F8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90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F6B26-F807-E856-1B91-30F07073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127CA8-CEF9-A38D-E5E7-67E94FFCE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0F4B7A-2759-588D-ACEA-929381C5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9B14C7-445D-56B2-6312-47D9FC8A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67CDC3-CF93-92C6-B19A-F489D707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1DD82F-557F-3CFF-465A-C31DE8E5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81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660FF-EC7F-C040-B687-111797E5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F6400F-E754-2760-2F56-6F2A79D75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77F491-195F-B157-3391-E387754BA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1DE9F7-7F3F-7AF2-B395-0294BFA8A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E467F39-591E-DADD-26E4-C42BDBFEA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6A78C6-88C0-EFD0-CD6B-A9C4A4FF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E606DC1-E982-1FAE-6C01-42E7EEC5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9888EBC-6FA3-719E-CC27-5E7AE231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86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755CAB-3E7D-92A6-BAD5-39AB5172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99660F8-2351-431E-7BD6-73124C8E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B2A2D9-AD22-321E-4502-76F82E87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43167E-3101-BF19-57F2-2DDBE723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6438A93-1394-55AB-EF62-8F21BCD4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B054D35-644F-502A-4B8E-E0E6D085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A4015F-65A8-262E-2C82-28CAA9C2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66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31E9C-0CEA-4D74-E3D8-283C1F3A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1C86F5-A41F-CC14-9D1A-35FF6F2B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7A675A-2319-6D1A-2E0B-031BA8182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C20F7B-FC30-54BA-FAE4-D1B2E386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0CB87F6-B8FB-961D-021B-A2E719C7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7C9F19-975A-12B5-A0B3-FA116099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22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A7ECA-775C-907E-A5DF-05D03339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6F04B74-BA60-3CE8-0C4F-F1F6FD8A2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607B96-4440-A459-2863-3009A09FD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94F66B-21E4-8532-FCCD-16028EE1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68F8C0-B461-26F5-AB35-8D800F02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698BCD-A921-69D3-DD5C-BC5FAED3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14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EFCCB27-84CC-73B4-4D0D-0C352A70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D8B326-6F76-C34F-BF2B-B205FB717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141698-B55B-F3D9-AC35-D2A608DE4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976B6-0302-4DA7-9EC1-961B0E018614}" type="datetimeFigureOut">
              <a:rPr lang="pl-PL" smtClean="0"/>
              <a:t>03.11.2022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AC8B82-E690-B0A8-14DF-5FE72BBF3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B39C6A-1F7D-A080-CF6A-6DBF7F708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ADBE-3A68-48DB-BC77-AAEA81748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29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XFXDG7Xmxg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MQzhp3s4Lw?feature=oembed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ziendobry.tvn.pl/podroze/panteon-w-rzymie-historia-ciekawostki-i-najwazniejsze-informacje-5475185" TargetMode="External"/><Relationship Id="rId13" Type="http://schemas.openxmlformats.org/officeDocument/2006/relationships/hyperlink" Target="https://barpizzaque.com/product/cheese-pizza/" TargetMode="External"/><Relationship Id="rId3" Type="http://schemas.openxmlformats.org/officeDocument/2006/relationships/hyperlink" Target="https://www.decormint.com/pl/obrazy/koloseum-w-nocy-rzym-wlochy-fo-162180385" TargetMode="External"/><Relationship Id="rId7" Type="http://schemas.openxmlformats.org/officeDocument/2006/relationships/hyperlink" Target="https://pl.dreamstime.com/kaplica-syksty%C5%84ska-w-watykanie-image161718065" TargetMode="External"/><Relationship Id="rId12" Type="http://schemas.openxmlformats.org/officeDocument/2006/relationships/hyperlink" Target="https://zielonyogrodek.pl/dom-i-balkon/kuchnia-z-ogrodka/11468-kasztany-jadalne-w-czekoladzie" TargetMode="External"/><Relationship Id="rId2" Type="http://schemas.openxmlformats.org/officeDocument/2006/relationships/hyperlink" Target="https://www.globtroterek.com/top-10-rzymu-najwieksze-atrakc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tyourguide.pl/forum-romanum-l2618/wycieczki-tc1/" TargetMode="External"/><Relationship Id="rId11" Type="http://schemas.openxmlformats.org/officeDocument/2006/relationships/hyperlink" Target="https://www.onet.pl/?utm_source=podroze.onet.pl_viasg_podroze&amp;utm_medium=referal&amp;utm_campaign=leo_automatic&amp;srcc=ucs&amp;pid=7fc3cc3c-c9de-4caf-abbd-89fb114c7b70&amp;sid=459e5dc7-ef0" TargetMode="External"/><Relationship Id="rId5" Type="http://schemas.openxmlformats.org/officeDocument/2006/relationships/hyperlink" Target="https://www.chegg.com/flashcards/staroytny-rzym-a27147f6-6891-429d-8ede-84ae8cc0d783/deck" TargetMode="External"/><Relationship Id="rId10" Type="http://schemas.openxmlformats.org/officeDocument/2006/relationships/hyperlink" Target="https://lazurowyprzewodnik.pl/zamek-swietego-aniola/" TargetMode="External"/><Relationship Id="rId4" Type="http://schemas.openxmlformats.org/officeDocument/2006/relationships/hyperlink" Target="https://inzynieria.com/tunele/rankingi/53459,najdluzsze-sieci-metra-w-europie" TargetMode="External"/><Relationship Id="rId9" Type="http://schemas.openxmlformats.org/officeDocument/2006/relationships/hyperlink" Target="https://turystyka.wp.pl/rzym-postanowil-w-koncu-zarabiac-na-fontannie-di-trevi-6191216738403969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17F6C0-9336-CC77-9791-5A5117FB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9600" b="1" dirty="0">
                <a:solidFill>
                  <a:srgbClr val="FFFF00"/>
                </a:solidFill>
              </a:rPr>
              <a:t>RZYM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2C20F1-87B1-1FC6-ECF6-A183B7CBF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00"/>
                </a:solidFill>
              </a:rPr>
              <a:t>zabytki</a:t>
            </a:r>
          </a:p>
        </p:txBody>
      </p:sp>
    </p:spTree>
    <p:extLst>
      <p:ext uri="{BB962C8B-B14F-4D97-AF65-F5344CB8AC3E}">
        <p14:creationId xmlns:p14="http://schemas.microsoft.com/office/powerpoint/2010/main" val="14760526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1B84FBD7-AB4B-CD7E-0708-42E04166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</a:rPr>
              <a:t>Muzeum Watykańskie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C4C79A3-844D-C0D6-C364-334E1FC49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Charakterystyczne schody w muzeum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E5D25296-0676-EE2B-2E53-042845A790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351" y="2641528"/>
            <a:ext cx="2266950" cy="2019300"/>
          </a:xfrm>
          <a:prstGeom prst="rect">
            <a:avLst/>
          </a:prstGeom>
        </p:spPr>
      </p:pic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BEA12D75-A26D-5557-0465-C044A24EE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/>
              <a:t>Rzeźba przed muzeum</a:t>
            </a:r>
          </a:p>
        </p:txBody>
      </p:sp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8D97A329-6FCC-76A4-9BB5-19AB6D998F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43510" y="3283527"/>
            <a:ext cx="3479562" cy="26063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BEA9E04-8237-E867-58C6-135E1FC05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623" y="3752415"/>
            <a:ext cx="3292766" cy="2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7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1234B5-AED5-E034-A5ED-501B68E7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</a:rPr>
              <a:t>Muzea Watykańskie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D2AA58-F6FA-179E-2BA9-2142AD8C7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  muzeach podziwiać można bezcenne dzieła sztuki zgromadzone przez papieży oraz cudowne wnętrza.  To jedne z najbogatszych muzeów na świecie, do których przyjeżdżają turyści z najdalszych zakątków świata. </a:t>
            </a:r>
          </a:p>
        </p:txBody>
      </p:sp>
    </p:spTree>
    <p:extLst>
      <p:ext uri="{BB962C8B-B14F-4D97-AF65-F5344CB8AC3E}">
        <p14:creationId xmlns:p14="http://schemas.microsoft.com/office/powerpoint/2010/main" val="141839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D15A9B-C33B-9E37-F157-807313A4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31" y="590065"/>
            <a:ext cx="10515600" cy="94015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Kaplica Sykstyńska</a:t>
            </a:r>
            <a:br>
              <a:rPr lang="pl-PL" sz="900" b="0" i="0" dirty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</a:br>
            <a:endParaRPr lang="pl-PL" sz="2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AFB851-914C-F814-1A80-DA847BC05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93" y="7642225"/>
            <a:ext cx="10515600" cy="150018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 descr="Watykan - Kaplica Sykstyńska - widok w stronę ołtarza">
            <a:extLst>
              <a:ext uri="{FF2B5EF4-FFF2-40B4-BE49-F238E27FC236}">
                <a16:creationId xmlns:a16="http://schemas.microsoft.com/office/drawing/2014/main" id="{77C580D8-743A-3089-3890-61B6C2BC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74" y="1530220"/>
            <a:ext cx="8741651" cy="47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0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87348-6B4B-DC52-DBEC-ACAA1DAB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Kaplica Sykstyńska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DEE63F-C386-92F5-62FE-97C105C0C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Została wybudowana w XV wieku, z inicjatywy papieża Sykstusa IV. Pełniła funkcję prywatnej kaplicy papieża, teraz dostępna dla turystów do podziwiania.  Z czym powinna się kojarzyć Kaplica Sykstyńska? Z Freskami, freskami i jeszcze raz freskami. To dla nich ciągną tu tłumy. Nie bez powodu, bo malowidła są przepiękne. Tworzył je oczywiście Michał Anioł, ale również Botticelli, </a:t>
            </a:r>
            <a:r>
              <a:rPr lang="pl-PL" dirty="0" err="1"/>
              <a:t>Perugino</a:t>
            </a:r>
            <a:r>
              <a:rPr lang="pl-PL" dirty="0"/>
              <a:t> i Rossellini.</a:t>
            </a:r>
          </a:p>
          <a:p>
            <a:pPr marL="0" indent="0" algn="just">
              <a:buNone/>
            </a:pPr>
            <a:r>
              <a:rPr lang="pl-PL" dirty="0"/>
              <a:t>W tej świątyni odbywa się również konklawe (wybór nowego papieża).</a:t>
            </a:r>
          </a:p>
        </p:txBody>
      </p:sp>
    </p:spTree>
    <p:extLst>
      <p:ext uri="{BB962C8B-B14F-4D97-AF65-F5344CB8AC3E}">
        <p14:creationId xmlns:p14="http://schemas.microsoft.com/office/powerpoint/2010/main" val="107029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1A091A-E0CF-4A72-53D2-B9C39693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Panteon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0225FDF-DE83-E6D5-45F7-077940ABB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4636" y="1856797"/>
            <a:ext cx="3777942" cy="25073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2DE20B3-FA05-B2D9-DF0A-70860064F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070" y="3262746"/>
            <a:ext cx="2271713" cy="295207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0F98758-DB48-E40A-F152-EE82152F1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94" y="1856797"/>
            <a:ext cx="4693701" cy="25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2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7D32A-E6CA-A7AB-FEB6-EB5CA74E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Panteon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FE4830-4958-73E8-E6CC-D48A0BD36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To kolejna starożytna budowla, która zachwyca od 2000 lat. Okrągła świątynia znajduje się na </a:t>
            </a:r>
            <a:r>
              <a:rPr lang="pl-PL" dirty="0" err="1"/>
              <a:t>Piazza</a:t>
            </a:r>
            <a:r>
              <a:rPr lang="pl-PL" dirty="0"/>
              <a:t> </a:t>
            </a:r>
            <a:r>
              <a:rPr lang="pl-PL" dirty="0" err="1"/>
              <a:t>della</a:t>
            </a:r>
            <a:r>
              <a:rPr lang="pl-PL" dirty="0"/>
              <a:t> </a:t>
            </a:r>
            <a:r>
              <a:rPr lang="pl-PL" dirty="0" err="1"/>
              <a:t>Rotonda</a:t>
            </a:r>
            <a:r>
              <a:rPr lang="pl-PL" dirty="0"/>
              <a:t>. Świątynia ma ogromną kopułę, na środku której znajduje się </a:t>
            </a:r>
            <a:r>
              <a:rPr lang="pl-PL" dirty="0" err="1"/>
              <a:t>oculus</a:t>
            </a:r>
            <a:r>
              <a:rPr lang="pl-PL" dirty="0"/>
              <a:t>, czyli otwór o średnicy blisko 8 metrów, który wpuszcza światło dzienne do środka. To wpadające do środka światło słoneczne oraz widoczne w oddali cienie są największą atrakcją tego budynku. </a:t>
            </a:r>
          </a:p>
          <a:p>
            <a:pPr marL="0" indent="0" algn="just">
              <a:buNone/>
            </a:pPr>
            <a:r>
              <a:rPr lang="pl-PL" dirty="0"/>
              <a:t>W świątyni pochowani są królowie Włoch oraz wybitni artyści.  Panteon z zewnątrz, dzięki wielkim kolumnom przy wejściu, również prezentuje się okazale. </a:t>
            </a:r>
          </a:p>
        </p:txBody>
      </p:sp>
    </p:spTree>
    <p:extLst>
      <p:ext uri="{BB962C8B-B14F-4D97-AF65-F5344CB8AC3E}">
        <p14:creationId xmlns:p14="http://schemas.microsoft.com/office/powerpoint/2010/main" val="238291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4ABB4E-58A2-DBED-0DE3-F8C9BDE5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4277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Fontanna</a:t>
            </a:r>
            <a:br>
              <a:rPr lang="pl-PL" sz="3200" dirty="0"/>
            </a:br>
            <a:r>
              <a:rPr lang="pl-PL" sz="3200" dirty="0"/>
              <a:t>di Trevi</a:t>
            </a:r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1CDDBA60-28E0-79AB-282B-42364E06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69" y="1334278"/>
            <a:ext cx="9162661" cy="55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0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1CA412-7985-E4AD-8F95-E2A7FC0D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Fontanna Di Trevi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FBF548-624D-C580-B1BA-D6C8138A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To najbardziej znana fontanna w Rzymie. Zasila ją woda doprowadzona akweduktem zbudowanym w 19 r. p.n.e. Fontanna została gruntownie odnowiona kilka lata temu i zachwyca miliony turystów rocznie. Przesąd mówi, by do fontanny wrzucić monety. Ich ilość jest ściśle określona – jedna ma zapewnić powrót do Rzymu, dwie przynieść romans, a trzy zwiastują  ślub. Musicie wiedzieć, że rocznie z fontanny wyławiane są … setki tysięcy euro! Całość przekazywana jest na cele dobroczynne.</a:t>
            </a:r>
          </a:p>
        </p:txBody>
      </p:sp>
    </p:spTree>
    <p:extLst>
      <p:ext uri="{BB962C8B-B14F-4D97-AF65-F5344CB8AC3E}">
        <p14:creationId xmlns:p14="http://schemas.microsoft.com/office/powerpoint/2010/main" val="355110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334A6-7D8E-C1DF-159B-FA9342B4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Zamek Świętego Anioła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3F88736-325C-0031-936E-DA2410EA8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90689"/>
            <a:ext cx="4017545" cy="26734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72F52DC-7AA5-49B3-1A02-59E48CC1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67" y="2305700"/>
            <a:ext cx="7325078" cy="41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DAD80-B9AC-5B3B-3F0F-F921EA7C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Zamek Świętego Anioła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B3CAB6-546C-5873-54F2-59A44CC1A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Zamek św. Anioła to kolejna starożytna budowla. To dawne mauzoleum cesarskie, do którego prowadzi Most św. Anioła na rzece </a:t>
            </a:r>
            <a:r>
              <a:rPr lang="pl-PL" dirty="0" err="1"/>
              <a:t>Tybr</a:t>
            </a:r>
            <a:r>
              <a:rPr lang="pl-PL" dirty="0"/>
              <a:t>. Przez wieki budowla zmieniała swoje przeznaczenie. Była m.in. więzieniem, twierdzą czy siedzibą papieża. Zamek połączony jest korytarzem z Watykanem. Obecnie mieści się tu muzeum broni. Zwiedzając budowlę można wejść na taras widokowy i zobaczyć wspaniałą panoramę Rzymu.</a:t>
            </a:r>
          </a:p>
        </p:txBody>
      </p:sp>
    </p:spTree>
    <p:extLst>
      <p:ext uri="{BB962C8B-B14F-4D97-AF65-F5344CB8AC3E}">
        <p14:creationId xmlns:p14="http://schemas.microsoft.com/office/powerpoint/2010/main" val="346563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CE9619E-8326-A65D-DB78-6D552F64B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RZYM- WIECZNE MIASTO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A766CC42-4A03-D781-9168-5D1163AC7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l-PL" dirty="0"/>
              <a:t>Rzym to wspaniałe miasto, które też fajnie się je zwiedza! </a:t>
            </a:r>
          </a:p>
          <a:p>
            <a:pPr algn="just"/>
            <a:r>
              <a:rPr lang="pl-PL" dirty="0"/>
              <a:t>To miejsca, które są symbolami miasta i koniecznie trzeba je zobaczyć!</a:t>
            </a:r>
          </a:p>
        </p:txBody>
      </p:sp>
    </p:spTree>
    <p:extLst>
      <p:ext uri="{BB962C8B-B14F-4D97-AF65-F5344CB8AC3E}">
        <p14:creationId xmlns:p14="http://schemas.microsoft.com/office/powerpoint/2010/main" val="2862080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A5E91-C8B7-2BDF-36BE-3C808460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7" y="20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</a:rPr>
              <a:t>BAZYLIKI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C2D32A-37E9-941F-8193-304CF7D7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045"/>
            <a:ext cx="10515600" cy="3221182"/>
          </a:xfrm>
        </p:spPr>
        <p:txBody>
          <a:bodyPr/>
          <a:lstStyle/>
          <a:p>
            <a:r>
              <a:rPr lang="pl-PL" b="1" dirty="0" err="1"/>
              <a:t>Majestic</a:t>
            </a:r>
            <a:r>
              <a:rPr lang="pl-PL" b="1" dirty="0"/>
              <a:t> </a:t>
            </a:r>
            <a:r>
              <a:rPr lang="pl-PL" b="1" dirty="0" err="1"/>
              <a:t>Cathedlrals</a:t>
            </a:r>
            <a:endParaRPr lang="pl-PL" b="1" dirty="0"/>
          </a:p>
          <a:p>
            <a:r>
              <a:rPr lang="pl-PL" b="1" dirty="0"/>
              <a:t>Ancient </a:t>
            </a:r>
            <a:r>
              <a:rPr lang="pl-PL" b="1" dirty="0" err="1"/>
              <a:t>Relics</a:t>
            </a:r>
            <a:endParaRPr lang="pl-PL" b="1" dirty="0"/>
          </a:p>
          <a:p>
            <a:r>
              <a:rPr lang="pl-PL" b="1" dirty="0" err="1"/>
              <a:t>Timeless</a:t>
            </a:r>
            <a:r>
              <a:rPr lang="pl-PL" b="1" dirty="0"/>
              <a:t> </a:t>
            </a:r>
            <a:r>
              <a:rPr lang="pl-PL" b="1" dirty="0" err="1"/>
              <a:t>Locations</a:t>
            </a:r>
            <a:endParaRPr lang="pl-PL" b="1" dirty="0"/>
          </a:p>
          <a:p>
            <a:r>
              <a:rPr lang="pl-PL" b="1" dirty="0" err="1"/>
              <a:t>Sacred</a:t>
            </a:r>
            <a:r>
              <a:rPr lang="pl-PL" b="1" dirty="0"/>
              <a:t> </a:t>
            </a:r>
            <a:r>
              <a:rPr lang="pl-PL" b="1" dirty="0" err="1"/>
              <a:t>Sanctuaries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00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F42DC7-576E-FA60-48F5-D17F29CD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5216" y="1352937"/>
            <a:ext cx="10172234" cy="470561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Kopuła bazyliki  św. Piotra</a:t>
            </a:r>
          </a:p>
        </p:txBody>
      </p:sp>
      <p:pic>
        <p:nvPicPr>
          <p:cNvPr id="3074" name="Picture 2" descr="Kopuła bazyliki św. Piotra w Watykanie - widok od strony Via Conciliazione">
            <a:extLst>
              <a:ext uri="{FF2B5EF4-FFF2-40B4-BE49-F238E27FC236}">
                <a16:creationId xmlns:a16="http://schemas.microsoft.com/office/drawing/2014/main" id="{367E45AC-FF83-EE59-396E-70516D9F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59" y="2303998"/>
            <a:ext cx="5896947" cy="38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8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E377AF-6924-A120-3E0B-BB6946AC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Bazylika świętego Piotra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560E6C-6D02-1D55-38F5-36977CF5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Jest to ogromna budowla, od której bije przepych i piękno. W środku jest kilka kaplic i ołtarzy, a największą uwagę przykuwa wielki baldachim, który ma 29 metrów wysokości. Zwiedzanie bazyliki najlepiej zacząć z rana, kiedy nie ma tłumów turystów. Zwiedzanie jest bezpłatne, ale jeśli chcecie wejść na taras widokowy na kopule trzeba  się dostać na szczyt schodami - łącznie do pokonania jest  551 schodów.</a:t>
            </a:r>
          </a:p>
        </p:txBody>
      </p:sp>
    </p:spTree>
    <p:extLst>
      <p:ext uri="{BB962C8B-B14F-4D97-AF65-F5344CB8AC3E}">
        <p14:creationId xmlns:p14="http://schemas.microsoft.com/office/powerpoint/2010/main" val="385025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Pokaz specjalny: ŚWIĘTY PIOTR I INNE PAPIESKIE BAZYLIKI RZYMU (2016) zwiastun">
            <a:hlinkClick r:id="" action="ppaction://media"/>
            <a:extLst>
              <a:ext uri="{FF2B5EF4-FFF2-40B4-BE49-F238E27FC236}">
                <a16:creationId xmlns:a16="http://schemas.microsoft.com/office/drawing/2014/main" id="{7C320628-9F95-E7EE-BBDB-92B25970F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6A276F-8AB9-C4A1-A8CB-3A4A5771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29"/>
            <a:ext cx="12192000" cy="849085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3200" b="1" dirty="0"/>
            </a:br>
            <a:br>
              <a:rPr lang="pl-PL" sz="3200" b="1" dirty="0"/>
            </a:br>
            <a:br>
              <a:rPr lang="pl-PL" sz="3200" b="1" dirty="0"/>
            </a:br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 </a:t>
            </a:r>
            <a:br>
              <a:rPr lang="pl-PL" sz="3200" b="1" dirty="0"/>
            </a:b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Popularne pożywienie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702F35-CF9F-FAD4-7165-F89453235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535" y="2742565"/>
            <a:ext cx="10515600" cy="381685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id="{3BC8E7BA-F17D-2597-C659-C3BE775B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6" y="1791478"/>
            <a:ext cx="10515600" cy="50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E4662BC-2D04-43DB-E9BF-5771D07EFCDD}"/>
              </a:ext>
            </a:extLst>
          </p:cNvPr>
          <p:cNvSpPr txBox="1"/>
          <p:nvPr/>
        </p:nvSpPr>
        <p:spPr>
          <a:xfrm>
            <a:off x="0" y="120093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We Włoszech są jadalne kasztany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33195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613C62-10C0-1048-070E-836D38F8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8674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Pizza jest bardzo popularna w Włoszech</a:t>
            </a:r>
          </a:p>
        </p:txBody>
      </p:sp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id="{67D9D8FB-79C1-B98D-F321-C0C8D945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36" y="1474237"/>
            <a:ext cx="9853127" cy="53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29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ultimedia online 5" title="A week in Rome. | RZYM 4K">
            <a:hlinkClick r:id="" action="ppaction://media"/>
            <a:extLst>
              <a:ext uri="{FF2B5EF4-FFF2-40B4-BE49-F238E27FC236}">
                <a16:creationId xmlns:a16="http://schemas.microsoft.com/office/drawing/2014/main" id="{0C87988A-E0B7-9612-A7CC-89A5ABEE05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E8278-FFC3-AAEA-7509-305B2EC6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Zródła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2979A9-C860-6DFD-F4F8-D109E1D1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604669"/>
          </a:xfrm>
        </p:spPr>
        <p:txBody>
          <a:bodyPr>
            <a:normAutofit/>
          </a:bodyPr>
          <a:lstStyle/>
          <a:p>
            <a:pPr algn="just"/>
            <a:r>
              <a:rPr lang="pl-PL" sz="1800" dirty="0">
                <a:hlinkClick r:id="rId2"/>
              </a:rPr>
              <a:t>https://www.globtroterek.com/top-10-rzymu-najwieksze-atrakcje/</a:t>
            </a:r>
            <a:endParaRPr lang="pl-PL" sz="1800" dirty="0"/>
          </a:p>
          <a:p>
            <a:pPr algn="just"/>
            <a:r>
              <a:rPr lang="pl-PL" sz="1800" dirty="0">
                <a:hlinkClick r:id="rId3"/>
              </a:rPr>
              <a:t>https://www.decormint.com/pl/obrazy/koloseum-w-nocy-rzym-wlochy-fo-162180385</a:t>
            </a:r>
            <a:endParaRPr lang="pl-PL" sz="1800" dirty="0"/>
          </a:p>
          <a:p>
            <a:pPr algn="just"/>
            <a:r>
              <a:rPr lang="pl-PL" sz="1800" dirty="0">
                <a:hlinkClick r:id="rId4"/>
              </a:rPr>
              <a:t>https://inzynieria.com/tunele/rankingi/53459,najdluzsze-sieci-metra-w-europie</a:t>
            </a:r>
            <a:endParaRPr lang="pl-PL" sz="1800" dirty="0"/>
          </a:p>
          <a:p>
            <a:pPr algn="just"/>
            <a:r>
              <a:rPr lang="pl-PL" sz="1800" dirty="0">
                <a:hlinkClick r:id="rId5"/>
              </a:rPr>
              <a:t>https://www.chegg.com/flashcards/staroytny-rzym-a27147f6-6891-429d-8ede-84ae8cc0d783/deck</a:t>
            </a:r>
            <a:endParaRPr lang="pl-PL" sz="1800" dirty="0"/>
          </a:p>
          <a:p>
            <a:pPr algn="just"/>
            <a:r>
              <a:rPr lang="pl-PL" sz="1800" dirty="0">
                <a:hlinkClick r:id="rId6"/>
              </a:rPr>
              <a:t>https://www.getyourguide.pl/forum-romanum-l2618/wycieczki-tc1/</a:t>
            </a:r>
            <a:endParaRPr lang="pl-PL" sz="1800" dirty="0"/>
          </a:p>
          <a:p>
            <a:pPr algn="just"/>
            <a:r>
              <a:rPr lang="pl-PL" sz="1800" dirty="0">
                <a:hlinkClick r:id="rId7"/>
              </a:rPr>
              <a:t>https://pl.dreamstime.com/kaplica-syksty%C5%84ska-w-watykanie-image161718065</a:t>
            </a:r>
            <a:endParaRPr lang="pl-PL" sz="1800" dirty="0"/>
          </a:p>
          <a:p>
            <a:pPr algn="just"/>
            <a:r>
              <a:rPr lang="pl-PL" sz="1800" dirty="0">
                <a:hlinkClick r:id="rId8"/>
              </a:rPr>
              <a:t>https://dziendobry.tvn.pl/podroze/panteon-w-rzymie-historia-ciekawostki-i-najwazniejsze-informacje-5475185</a:t>
            </a:r>
            <a:endParaRPr lang="pl-PL" sz="1800" dirty="0"/>
          </a:p>
          <a:p>
            <a:pPr algn="just"/>
            <a:r>
              <a:rPr lang="pl-PL" sz="1800" dirty="0">
                <a:hlinkClick r:id="rId9"/>
              </a:rPr>
              <a:t>https://turystyka.wp.pl/rzym-postanowil-w-koncu-zarabiac-na-fontannie-di-trevi-6191216738403969a</a:t>
            </a:r>
            <a:endParaRPr lang="pl-PL" sz="1800" dirty="0"/>
          </a:p>
          <a:p>
            <a:r>
              <a:rPr lang="pl-PL" sz="1800" dirty="0">
                <a:hlinkClick r:id="rId10"/>
              </a:rPr>
              <a:t>https://lazurowyprzewodnik.pl/zamek-swietego-aniola/</a:t>
            </a:r>
            <a:endParaRPr lang="pl-PL" sz="1800" dirty="0"/>
          </a:p>
          <a:p>
            <a:r>
              <a:rPr lang="pl-PL" sz="1800" dirty="0">
                <a:hlinkClick r:id="rId11"/>
              </a:rPr>
              <a:t>https://www.onet.pl/?utm_source=podroze.onet.pl_viasg_podroze&amp;utm_medium=referal&amp;utm_campaign=leo_automatic&amp;srcc=ucs&amp;pid=7fc3cc3c-c9de-4caf-abbd-89fb114c7b70&amp;sid=459e5dc7-ef0</a:t>
            </a:r>
            <a:endParaRPr lang="pl-PL" sz="1800" dirty="0"/>
          </a:p>
          <a:p>
            <a:r>
              <a:rPr lang="pl-PL" sz="1800" dirty="0">
                <a:hlinkClick r:id="rId12"/>
              </a:rPr>
              <a:t>https://zielonyogrodek.pl/dom-i-balkon/kuchnia-z-ogrodka/11468-kasztany-jadalne-w-czekoladzie</a:t>
            </a:r>
            <a:endParaRPr lang="pl-PL" sz="1800" dirty="0"/>
          </a:p>
          <a:p>
            <a:r>
              <a:rPr lang="pl-PL" sz="1800" dirty="0">
                <a:hlinkClick r:id="rId13"/>
              </a:rPr>
              <a:t>https://barpizzaque.com/product/cheese-pizza/</a:t>
            </a:r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9216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E610F-5CCC-3570-3680-BD4671480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87283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01285B-C3D3-854B-1FD8-7A352D72B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318" y="768927"/>
            <a:ext cx="9144000" cy="1600200"/>
          </a:xfrm>
        </p:spPr>
        <p:txBody>
          <a:bodyPr/>
          <a:lstStyle/>
          <a:p>
            <a:r>
              <a:rPr lang="pl-PL" sz="3000" dirty="0"/>
              <a:t>Większość osób przemieszcza się metrem.</a:t>
            </a:r>
          </a:p>
          <a:p>
            <a:r>
              <a:rPr lang="pl-PL" sz="3000" dirty="0"/>
              <a:t>Metro to jest najszybszy środek transportu.</a:t>
            </a:r>
          </a:p>
          <a:p>
            <a:r>
              <a:rPr lang="pl-PL" sz="3000" dirty="0"/>
              <a:t>W Rzymie metro jest bardzo rozbudowane.</a:t>
            </a:r>
          </a:p>
          <a:p>
            <a:pPr algn="l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02624F-7796-BB27-22A7-A6AFD0C1A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91" y="2416630"/>
            <a:ext cx="8361217" cy="44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C6121-0D76-3897-EE23-9B4F4412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1" y="0"/>
            <a:ext cx="10515600" cy="1278295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</a:rPr>
              <a:t>Warto zobaczyć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3D2C48-4902-5CA1-E613-8B9219735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821" y="14077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Akwedukty rzymskie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B002CE-5416-55E3-BD61-98F08D31E49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1" y="3376613"/>
            <a:ext cx="10515600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1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CE0A316-C7EE-6AFB-3C1D-7F9C5DF0C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336" y="778741"/>
            <a:ext cx="5139328" cy="3420000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B3F92B-649B-E997-7583-FA04E582A3F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589463"/>
            <a:ext cx="10515600" cy="15001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Akwedukty rzymskie (</a:t>
            </a:r>
            <a:r>
              <a:rPr lang="pl-PL" dirty="0" err="1">
                <a:solidFill>
                  <a:schemeClr val="tx1"/>
                </a:solidFill>
              </a:rPr>
              <a:t>aquaeductus</a:t>
            </a:r>
            <a:r>
              <a:rPr lang="pl-PL" dirty="0">
                <a:solidFill>
                  <a:schemeClr val="tx1"/>
                </a:solidFill>
              </a:rPr>
              <a:t>), czyli dosłownie „ciągi wodne” były wodociągami doprowadzającymi wodę ze źródeł do miast rzymskich, wykorzystując zasadę stałego spływu. Woda była następnie dostarczana do licznych fontann, łaźni i szaletów publicznych, co bogatszych domów.</a:t>
            </a:r>
          </a:p>
        </p:txBody>
      </p:sp>
    </p:spTree>
    <p:extLst>
      <p:ext uri="{BB962C8B-B14F-4D97-AF65-F5344CB8AC3E}">
        <p14:creationId xmlns:p14="http://schemas.microsoft.com/office/powerpoint/2010/main" val="37092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B921C-3779-6C1F-20EC-E998E366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492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Koloseum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4D4CD8-E094-80D3-5644-351AA993B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3410" y="6101314"/>
            <a:ext cx="6217248" cy="53884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122" name="Picture 2" descr="Zobacz obraz źródłowy">
            <a:extLst>
              <a:ext uri="{FF2B5EF4-FFF2-40B4-BE49-F238E27FC236}">
                <a16:creationId xmlns:a16="http://schemas.microsoft.com/office/drawing/2014/main" id="{25269251-67DE-F9F1-D06D-64D223D3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5" y="1244924"/>
            <a:ext cx="9890449" cy="56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7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6A361A-926F-ABC0-4C92-5DD31150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C00000"/>
                </a:solidFill>
              </a:rPr>
              <a:t>Koloseum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FC4BF9-57BC-5E60-D281-43839F1A7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Amfiteatr wybudowany ponad 2000 lat temu. To jeden z cudów świata. Jego wielkość robi wrażenie! W czasach swojej świetności 50 tysięcy osób oglądało w nim walki gladiatorów, igrzyska, a także męczeńskie śmierci pierwszych chrześcijan. Dzisiaj można go zwiedzać i warto to zrobić. Podróż w czasie gwarantowana.  By zwiedzić Koloseum trzeba kupić bilety.</a:t>
            </a:r>
          </a:p>
        </p:txBody>
      </p:sp>
    </p:spTree>
    <p:extLst>
      <p:ext uri="{BB962C8B-B14F-4D97-AF65-F5344CB8AC3E}">
        <p14:creationId xmlns:p14="http://schemas.microsoft.com/office/powerpoint/2010/main" val="143995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4A172D8-155D-94B6-50A4-0A2DC743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98" y="1251000"/>
            <a:ext cx="8712000" cy="4356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B8FFA61-275D-7E36-8D06-C51FC0D5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		</a:t>
            </a:r>
            <a:r>
              <a:rPr lang="pl-PL" dirty="0">
                <a:solidFill>
                  <a:srgbClr val="00B050"/>
                </a:solidFill>
              </a:rPr>
              <a:t>Forum Romanum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AAD26B-BC53-717F-81EF-E68633FB2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51000"/>
            <a:ext cx="10647219" cy="49259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45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20E765-5C9E-DE47-722D-F2F7A3EF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			Forum Romanum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F6BC06-13B9-BAC7-4E18-005762B21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marL="0" indent="0" algn="just">
              <a:buNone/>
            </a:pPr>
            <a:r>
              <a:rPr lang="pl-PL" dirty="0"/>
              <a:t>Jest najstarszym placem miejskim w Rzymie, gdzie odbywały się najważniejsze uroczystości miejskie. Jest to wielki teren, gdzie zostały zachowane zabytki z minionych czasów – świątynie i pomniki. </a:t>
            </a:r>
          </a:p>
        </p:txBody>
      </p:sp>
    </p:spTree>
    <p:extLst>
      <p:ext uri="{BB962C8B-B14F-4D97-AF65-F5344CB8AC3E}">
        <p14:creationId xmlns:p14="http://schemas.microsoft.com/office/powerpoint/2010/main" val="28156382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881</Words>
  <Application>Microsoft Office PowerPoint</Application>
  <PresentationFormat>Panoramiczny</PresentationFormat>
  <Paragraphs>65</Paragraphs>
  <Slides>27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Motyw pakietu Office</vt:lpstr>
      <vt:lpstr>RZYM</vt:lpstr>
      <vt:lpstr>RZYM- WIECZNE MIASTO</vt:lpstr>
      <vt:lpstr>Przemieszczanie się</vt:lpstr>
      <vt:lpstr>Warto zobaczyć</vt:lpstr>
      <vt:lpstr>Prezentacja programu PowerPoint</vt:lpstr>
      <vt:lpstr>Koloseum</vt:lpstr>
      <vt:lpstr>Koloseum</vt:lpstr>
      <vt:lpstr>   Forum Romanum</vt:lpstr>
      <vt:lpstr>   Forum Romanum </vt:lpstr>
      <vt:lpstr>Muzeum Watykańskie</vt:lpstr>
      <vt:lpstr>Muzea Watykańskie </vt:lpstr>
      <vt:lpstr>Kaplica Sykstyńska </vt:lpstr>
      <vt:lpstr>Kaplica Sykstyńska</vt:lpstr>
      <vt:lpstr>Panteon</vt:lpstr>
      <vt:lpstr>Panteon </vt:lpstr>
      <vt:lpstr>Fontanna di Trevi</vt:lpstr>
      <vt:lpstr>Fontanna Di Trevi</vt:lpstr>
      <vt:lpstr>Zamek Świętego Anioła</vt:lpstr>
      <vt:lpstr>Zamek Świętego Anioła</vt:lpstr>
      <vt:lpstr>BAZYLIKI</vt:lpstr>
      <vt:lpstr>Prezentacja programu PowerPoint</vt:lpstr>
      <vt:lpstr>Bazylika świętego Piotra </vt:lpstr>
      <vt:lpstr>Prezentacja programu PowerPoint</vt:lpstr>
      <vt:lpstr>        Popularne pożywienie </vt:lpstr>
      <vt:lpstr>Pizza jest bardzo popularna w Włoszech</vt:lpstr>
      <vt:lpstr>Prezentacja programu PowerPoint</vt:lpstr>
      <vt:lpstr>Zródła: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RZYM</dc:title>
  <dc:creator>Agnieszka Włodarczak</dc:creator>
  <cp:lastModifiedBy>Małgorzata Leśniewicz</cp:lastModifiedBy>
  <cp:revision>4</cp:revision>
  <dcterms:created xsi:type="dcterms:W3CDTF">2022-10-27T13:13:21Z</dcterms:created>
  <dcterms:modified xsi:type="dcterms:W3CDTF">2022-11-03T11:30:58Z</dcterms:modified>
</cp:coreProperties>
</file>