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DDE15-6C63-4D44-A299-BF854B89B66E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F1B20-03A2-46E2-90E9-E874B15AA8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12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1B20-03A2-46E2-90E9-E874B15AA84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40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BC06D2-F6A4-4004-BFBD-D280A7111D72}" type="datetimeFigureOut">
              <a:rPr lang="pl-PL" smtClean="0"/>
              <a:t>2022-10-17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3BE733-9C44-4C25-870C-6AF2E0A67D8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Europejski Tydzień Świadomości Dysleksji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3-9.10.2022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Szkoła Podstawowa nr 314 im. Przyjaciół Ziemi </a:t>
            </a:r>
          </a:p>
          <a:p>
            <a:r>
              <a:rPr lang="pl-PL" sz="2400" dirty="0" smtClean="0">
                <a:solidFill>
                  <a:srgbClr val="00B050"/>
                </a:solidFill>
              </a:rPr>
              <a:t>w Warszawie</a:t>
            </a:r>
          </a:p>
          <a:p>
            <a:endParaRPr lang="pl-PL" sz="2400" dirty="0">
              <a:solidFill>
                <a:srgbClr val="00B050"/>
              </a:solidFill>
            </a:endParaRPr>
          </a:p>
          <a:p>
            <a:endParaRPr lang="pl-PL" sz="2400" dirty="0" smtClean="0">
              <a:solidFill>
                <a:srgbClr val="00B050"/>
              </a:solidFill>
            </a:endParaRPr>
          </a:p>
          <a:p>
            <a:endParaRPr lang="pl-PL" sz="2400" dirty="0">
              <a:solidFill>
                <a:srgbClr val="00B050"/>
              </a:solidFill>
            </a:endParaRPr>
          </a:p>
          <a:p>
            <a:endParaRPr lang="pl-PL" sz="2400" dirty="0" smtClean="0">
              <a:solidFill>
                <a:srgbClr val="00B050"/>
              </a:solidFill>
            </a:endParaRPr>
          </a:p>
          <a:p>
            <a:endParaRPr lang="pl-PL" sz="2400" dirty="0">
              <a:solidFill>
                <a:srgbClr val="00B050"/>
              </a:solidFill>
            </a:endParaRPr>
          </a:p>
          <a:p>
            <a:endParaRPr lang="pl-PL" sz="2400" dirty="0" smtClean="0">
              <a:solidFill>
                <a:srgbClr val="00B050"/>
              </a:solidFill>
            </a:endParaRPr>
          </a:p>
          <a:p>
            <a:endParaRPr lang="pl-PL" sz="2400" dirty="0">
              <a:solidFill>
                <a:srgbClr val="00B050"/>
              </a:solidFill>
            </a:endParaRPr>
          </a:p>
          <a:p>
            <a:endParaRPr lang="pl-PL" sz="2400" dirty="0" smtClean="0">
              <a:solidFill>
                <a:srgbClr val="00B050"/>
              </a:solidFill>
            </a:endParaRPr>
          </a:p>
          <a:p>
            <a:endParaRPr lang="pl-PL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04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19783"/>
            <a:ext cx="5616624" cy="561662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81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0" y="647775"/>
            <a:ext cx="5733553" cy="573355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61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ctr"/>
            <a:r>
              <a:rPr lang="pl-PL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</a:t>
            </a:r>
          </a:p>
          <a:p>
            <a:pPr algn="r"/>
            <a:endParaRPr lang="pl-PL" dirty="0"/>
          </a:p>
          <a:p>
            <a:pPr algn="r"/>
            <a:endParaRPr lang="pl-PL" dirty="0" smtClean="0"/>
          </a:p>
          <a:p>
            <a:pPr algn="r"/>
            <a:endParaRPr lang="pl-PL" dirty="0"/>
          </a:p>
          <a:p>
            <a:pPr algn="r"/>
            <a:r>
              <a:rPr lang="pl-P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Katarzyna Rusak</a:t>
            </a:r>
          </a:p>
          <a:p>
            <a:pPr algn="r"/>
            <a:r>
              <a:rPr lang="pl-P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Jolanta Sienkiewicz</a:t>
            </a:r>
          </a:p>
          <a:p>
            <a:pPr algn="r"/>
            <a:r>
              <a:rPr lang="pl-PL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Terapeutki pedagogiczne </a:t>
            </a:r>
            <a:endParaRPr lang="pl-PL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27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endParaRPr lang="pl-PL" sz="2800" dirty="0" smtClean="0">
              <a:latin typeface="Bookman Old Style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800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 tym roku obchodziliśmy </a:t>
            </a:r>
            <a:r>
              <a:rPr lang="pl-PL" sz="2800" b="1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Europejski Tydzień Świadomości Dysleksji </a:t>
            </a:r>
            <a:r>
              <a:rPr lang="pl-PL" sz="2800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pod hasłem </a:t>
            </a:r>
            <a:r>
              <a:rPr lang="pl-PL" sz="2800" i="1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„Przełamujemy bariery</a:t>
            </a:r>
            <a:r>
              <a:rPr lang="pl-PL" sz="2800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”. Jak co roku w działania angażowali się uczniowie całej szkoły.</a:t>
            </a:r>
            <a:endParaRPr lang="pl-PL" sz="1800" dirty="0" smtClean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94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3385419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Uczniowie rozwiązywali rebusy przyczepione na wszystkich drzwiach do klas. Można było trafić na naprawdę trudne </a:t>
            </a:r>
            <a:r>
              <a:rPr lang="pl-PL" sz="2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hasła, ale dzieci </a:t>
            </a:r>
            <a:r>
              <a:rPr lang="pl-PL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rewelacyjnie sobie poradziły.</a:t>
            </a:r>
          </a:p>
        </p:txBody>
      </p:sp>
    </p:spTree>
    <p:extLst>
      <p:ext uri="{BB962C8B-B14F-4D97-AF65-F5344CB8AC3E}">
        <p14:creationId xmlns:p14="http://schemas.microsoft.com/office/powerpoint/2010/main" val="4177417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28" y="1546011"/>
            <a:ext cx="3006189" cy="401897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dużych przerwach można było skorzystać z gier planszowych rozłożonych na stolikach na korytarzu. Dzieci małe i te starsze bardzo chętnie grały w </a:t>
            </a:r>
            <a:r>
              <a:rPr lang="pl-PL" sz="18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Make</a:t>
            </a:r>
            <a:r>
              <a:rPr lang="pl-PL" sz="1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pl-PL" sz="18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break</a:t>
            </a:r>
            <a:r>
              <a:rPr lang="pl-PL" sz="1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pl-PL" sz="1800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Dobble</a:t>
            </a:r>
            <a:r>
              <a:rPr lang="pl-PL" sz="18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bierki i wiele innych.</a:t>
            </a:r>
          </a:p>
        </p:txBody>
      </p:sp>
      <p:pic>
        <p:nvPicPr>
          <p:cNvPr id="11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46011"/>
            <a:ext cx="3024336" cy="40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5420"/>
            <a:ext cx="2475734" cy="330980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5420"/>
            <a:ext cx="2482354" cy="330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5420"/>
            <a:ext cx="2475733" cy="33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82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628624" cy="3514204"/>
          </a:xfrm>
        </p:spPr>
      </p:pic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86" y="1772816"/>
            <a:ext cx="280082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31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/>
            </a:r>
            <a:br>
              <a:rPr lang="pl-PL" sz="18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</a:br>
            <a:r>
              <a:rPr lang="pl-PL" sz="18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/>
            </a:r>
            <a:br>
              <a:rPr lang="pl-PL" sz="18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</a:br>
            <a:r>
              <a:rPr lang="pl-PL" sz="18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</a:t>
            </a:r>
            <a:r>
              <a:rPr lang="pl-PL" sz="18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zajęciach w świetlicy czytane były baśnie H. CH. Andersena. Uczniowie malowali do baśni przepiękne ilustracje. Które z kolei posłużyły na zajęciach do odgadywania tytułów. </a:t>
            </a:r>
            <a:r>
              <a:rPr lang="pl-PL" sz="14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14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l-PL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6795" y="1071717"/>
            <a:ext cx="4162075" cy="5564273"/>
          </a:xfrm>
        </p:spPr>
      </p:pic>
    </p:spTree>
    <p:extLst>
      <p:ext uri="{BB962C8B-B14F-4D97-AF65-F5344CB8AC3E}">
        <p14:creationId xmlns:p14="http://schemas.microsoft.com/office/powerpoint/2010/main" val="1966262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90" y="1481138"/>
            <a:ext cx="3385419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Uczniowie wykonywali także „śmieszne litery” do alfabetu. Mieli przy tym możliwość rozwijania swojego słownictwa.</a:t>
            </a:r>
          </a:p>
        </p:txBody>
      </p:sp>
    </p:spTree>
    <p:extLst>
      <p:ext uri="{BB962C8B-B14F-4D97-AF65-F5344CB8AC3E}">
        <p14:creationId xmlns:p14="http://schemas.microsoft.com/office/powerpoint/2010/main" val="3213827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sz="3600" dirty="0" smtClean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 </a:t>
            </a:r>
            <a:r>
              <a:rPr lang="pl-PL" sz="36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klasach 2a i 3c odbyły się warsztaty – Doskonalenie motoryki małej oraz ćwiczenia percepcji wzrokowej. Dzieci nauczyły się jak ćwiczyć swoje oczy, by nie męczyły się podczas czytania oraz ręka podczas pisania. Zabawa była doskonała.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766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124</Words>
  <Application>Microsoft Office PowerPoint</Application>
  <PresentationFormat>Pokaz na ekranie (4:3)</PresentationFormat>
  <Paragraphs>27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Hol</vt:lpstr>
      <vt:lpstr>Europejski Tydzień Świadomości Dysleksji 3-9.10.2022</vt:lpstr>
      <vt:lpstr>Prezentacja programu PowerPoint</vt:lpstr>
      <vt:lpstr>Uczniowie rozwiązywali rebusy przyczepione na wszystkich drzwiach do klas. Można było trafić na naprawdę trudne hasła, ale dzieci rewelacyjnie sobie poradziły.</vt:lpstr>
      <vt:lpstr>Na dużych przerwach można było skorzystać z gier planszowych rozłożonych na stolikach na korytarzu. Dzieci małe i te starsze bardzo chętnie grały w Make and break, Dobble, bierki i wiele innych.</vt:lpstr>
      <vt:lpstr>Prezentacja programu PowerPoint</vt:lpstr>
      <vt:lpstr>Prezentacja programu PowerPoint</vt:lpstr>
      <vt:lpstr>  Na zajęciach w świetlicy czytane były baśnie H. CH. Andersena. Uczniowie malowali do baśni przepiękne ilustracje. Które z kolei posłużyły na zajęciach do odgadywania tytułów.  </vt:lpstr>
      <vt:lpstr>Uczniowie wykonywali także „śmieszne litery” do alfabetu. Mieli przy tym możliwość rozwijania swojego słownictwa.</vt:lpstr>
      <vt:lpstr>            W klasach 2a i 3c odbyły się warsztaty – Doskonalenie motoryki małej oraz ćwiczenia percepcji wzrokowej. Dzieci nauczyły się jak ćwiczyć swoje oczy, by nie męczyły się podczas czytania oraz ręka podczas pisania. Zabawa była doskonała.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Europejski Tydzień Świadomości Dysleksji 3-9.10.2022</dc:title>
  <dc:creator>Rusak Katarzyna</dc:creator>
  <cp:lastModifiedBy>Rusak Katarzyna</cp:lastModifiedBy>
  <cp:revision>5</cp:revision>
  <dcterms:created xsi:type="dcterms:W3CDTF">2022-10-17T10:22:55Z</dcterms:created>
  <dcterms:modified xsi:type="dcterms:W3CDTF">2022-10-17T11:03:42Z</dcterms:modified>
</cp:coreProperties>
</file>