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C1BE-BA8E-4B2C-A49C-328AB5FE77B2}" type="datetimeFigureOut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53EE-0F40-4CF7-8693-0347347ED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56EC-209B-48F6-9F1B-EF0403F8D38D}" type="datetimeFigureOut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55A68-41A8-4188-9B34-FB7C0FE82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5A68-41A8-4188-9B34-FB7C0FE825E2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44FB7-4963-4688-B508-73EAFC43CAF5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k-SK" smtClean="0"/>
              <a:t>3650 M staviteľstvo 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AA26-E88F-4FE4-B280-9F49BB7789DD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3E2F-FE8A-4B4E-B6DD-91C819067D07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E616-DB5F-4EA9-9275-75EBD9044C43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90DC-532A-4AF3-94A3-207EE46FF00E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C175-AEE3-43C0-89BA-A035404A6776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D99A-F9A9-488B-BFAF-22F14046AF19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B5E5-7983-4267-AEAF-36BD3F0A8091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72AF-C1C1-40AC-A0E5-1D6532093338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694C-948A-49B7-A4C1-379125FC858F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494F-A8DE-47C2-823F-48B40E1A1141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324C-AF4E-422D-8D79-7E1C3A8BABAB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2000" contras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E552-1B0B-4C4E-8E64-7E566D03C9BB}" type="datetime1">
              <a:rPr lang="sk-SK" smtClean="0"/>
              <a:pPr/>
              <a:t>19. 2. 2019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Erasmus + Dublin  november 2018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872E-7E91-44E3-82A3-FF3FA20EEF0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Slovensko – Žilina – SPŠ stavebná</a:t>
            </a: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mapa_sv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5540568" cy="2880000"/>
          </a:xfrm>
        </p:spPr>
      </p:pic>
      <p:pic>
        <p:nvPicPr>
          <p:cNvPr id="5" name="Zástupný symbol obsahu 3" descr="bud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429000"/>
            <a:ext cx="4755966" cy="2592000"/>
          </a:xfrm>
          <a:prstGeom prst="rect">
            <a:avLst/>
          </a:prstGeom>
        </p:spPr>
      </p:pic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Šípka dolu 10"/>
          <p:cNvSpPr/>
          <p:nvPr/>
        </p:nvSpPr>
        <p:spPr>
          <a:xfrm rot="18798076">
            <a:off x="5306264" y="1316772"/>
            <a:ext cx="160234" cy="327439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sz="2800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Road</a:t>
            </a:r>
            <a:r>
              <a:rPr lang="sk-SK" sz="28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sz="2800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constructions</a:t>
            </a:r>
            <a:endParaRPr lang="sk-SK" sz="2000" b="0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79512" y="2204864"/>
            <a:ext cx="4040188" cy="3951288"/>
          </a:xfrm>
          <a:noFill/>
        </p:spPr>
        <p:txBody>
          <a:bodyPr>
            <a:normAutofit/>
          </a:bodyPr>
          <a:lstStyle/>
          <a:p>
            <a:endParaRPr lang="sk-SK" sz="2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ea typeface="Arial"/>
              <a:cs typeface="Arial" pitchFamily="34" charset="0"/>
            </a:endParaRPr>
          </a:p>
          <a:p>
            <a:r>
              <a:rPr lang="sk-SK" sz="20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Compulsory</a:t>
            </a:r>
            <a:r>
              <a:rPr lang="sk-SK" sz="20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subjects</a:t>
            </a:r>
            <a:r>
              <a:rPr lang="sk-SK" sz="20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– 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Architecture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Statics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Building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mechanics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Economics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Land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surveying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Budgeting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Thermo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physics</a:t>
            </a:r>
            <a:endParaRPr lang="sk-SK" sz="2000" spc="-1" dirty="0" smtClean="0">
              <a:uFill>
                <a:solidFill>
                  <a:srgbClr val="FFFFFF"/>
                </a:solidFill>
              </a:uFill>
              <a:latin typeface="Arial" pitchFamily="34" charset="0"/>
              <a:ea typeface="Arial"/>
              <a:cs typeface="Arial" pitchFamily="34" charset="0"/>
            </a:endParaRPr>
          </a:p>
          <a:p>
            <a:r>
              <a:rPr lang="sk-SK" sz="20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Optional</a:t>
            </a:r>
            <a:r>
              <a:rPr lang="sk-SK" sz="20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subjects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   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Road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constructions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Bridges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and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tunnels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,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Water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managements</a:t>
            </a:r>
            <a:r>
              <a:rPr lang="sk-SK" sz="2000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sk-SK" sz="2000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structures</a:t>
            </a:r>
            <a:endParaRPr lang="sk-SK" sz="2000" spc="-1" dirty="0" smtClean="0">
              <a:uFill>
                <a:solidFill>
                  <a:srgbClr val="FFFFFF"/>
                </a:solidFill>
              </a:uFill>
              <a:latin typeface="Arial" pitchFamily="34" charset="0"/>
              <a:ea typeface="Arial"/>
              <a:cs typeface="Arial" pitchFamily="34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700" dirty="0" smtClean="0">
                <a:latin typeface="Arial" pitchFamily="34" charset="0"/>
                <a:cs typeface="Arial" pitchFamily="34" charset="0"/>
              </a:rPr>
              <a:t>3. and 4.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year</a:t>
            </a:r>
            <a:endParaRPr lang="sk-SK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3959423" cy="3558381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6" name="Obrázok 15" descr="C:\Users\Kubko\AppData\Local\Microsoft\Windows\INetCacheContent.Word\IMG_220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3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ok 16" descr="C:\Users\Kubko\AppData\Local\Microsoft\Windows\INetCacheContent.Word\IMG_2166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3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ok 17" descr="https://scontent-vie1-1.xx.fbcdn.net/v/t1.0-9/15284063_1281768908533206_3082266802012237531_n.jpg?oh=f95c7fae6265efa1072b37878f81ccdc&amp;oe=58FBE4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4320000" cy="2880000"/>
          </a:xfrm>
          <a:prstGeom prst="rect">
            <a:avLst/>
          </a:prstGeom>
          <a:noFill/>
        </p:spPr>
      </p:pic>
      <p:pic>
        <p:nvPicPr>
          <p:cNvPr id="24" name="Obrázok 23" descr="C:\Users\Peťo\Desktop\13052721_1278594795502804_9366722_o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938535"/>
          </a:xfrm>
        </p:spPr>
        <p:txBody>
          <a:bodyPr/>
          <a:lstStyle/>
          <a:p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activities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 smtClean="0">
                <a:solidFill>
                  <a:schemeClr val="tx1"/>
                </a:solidFill>
              </a:rPr>
              <a:t>Competitions</a:t>
            </a:r>
            <a:r>
              <a:rPr lang="sk-SK" dirty="0" smtClean="0">
                <a:solidFill>
                  <a:schemeClr val="tx1"/>
                </a:solidFill>
              </a:rPr>
              <a:t>, SOČ (</a:t>
            </a:r>
            <a:r>
              <a:rPr lang="sk-SK" dirty="0" err="1" smtClean="0">
                <a:solidFill>
                  <a:schemeClr val="tx1"/>
                </a:solidFill>
              </a:rPr>
              <a:t>Secondary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professional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activity</a:t>
            </a:r>
            <a:r>
              <a:rPr lang="sk-SK" dirty="0" smtClean="0">
                <a:solidFill>
                  <a:schemeClr val="tx1"/>
                </a:solidFill>
              </a:rPr>
              <a:t>), </a:t>
            </a:r>
            <a:r>
              <a:rPr lang="sk-SK" dirty="0" err="1" smtClean="0">
                <a:solidFill>
                  <a:schemeClr val="tx1"/>
                </a:solidFill>
              </a:rPr>
              <a:t>Excursions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Vocational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lectures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Conferences</a:t>
            </a:r>
            <a:r>
              <a:rPr lang="sk-SK" dirty="0" smtClean="0">
                <a:solidFill>
                  <a:schemeClr val="tx1"/>
                </a:solidFill>
              </a:rPr>
              <a:t>, Project </a:t>
            </a:r>
            <a:r>
              <a:rPr lang="sk-SK" dirty="0" err="1" smtClean="0">
                <a:solidFill>
                  <a:schemeClr val="tx1"/>
                </a:solidFill>
              </a:rPr>
              <a:t>days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Social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activities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cinema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theater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concert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imatriculations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Activities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of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student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parliament</a:t>
            </a:r>
            <a:r>
              <a:rPr lang="sk-SK" dirty="0" smtClean="0">
                <a:solidFill>
                  <a:schemeClr val="tx1"/>
                </a:solidFill>
              </a:rPr>
              <a:t> – St. </a:t>
            </a:r>
            <a:r>
              <a:rPr lang="sk-SK" dirty="0" err="1" smtClean="0">
                <a:solidFill>
                  <a:schemeClr val="tx1"/>
                </a:solidFill>
              </a:rPr>
              <a:t>Nicolas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Valentine´s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Day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Sport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activities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ski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courses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tournaments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swimming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courses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hiking</a:t>
            </a:r>
            <a:r>
              <a:rPr lang="sk-SK" dirty="0" smtClean="0">
                <a:solidFill>
                  <a:schemeClr val="tx1"/>
                </a:solidFill>
              </a:rPr>
              <a:t>.....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15616" y="764704"/>
            <a:ext cx="6984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pic>
        <p:nvPicPr>
          <p:cNvPr id="1026" name="Picture 2" descr="F:\šk.rok 2017-2018\prezentácie na šk.rok 2018\do prezentácie\Alumno-Sentado-En-Libros-De-Texto-607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17335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 fontScale="25000" lnSpcReduction="20000"/>
          </a:bodyPr>
          <a:lstStyle/>
          <a:p>
            <a:endParaRPr lang="sk-SK" sz="2700" dirty="0" smtClean="0">
              <a:latin typeface="Arial" pitchFamily="34" charset="0"/>
              <a:cs typeface="Arial" pitchFamily="34" charset="0"/>
            </a:endParaRPr>
          </a:p>
          <a:p>
            <a:endParaRPr lang="sk-SK" sz="27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6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sk-SK" sz="68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sk-SK" sz="6800" dirty="0" smtClean="0">
                <a:latin typeface="Arial" pitchFamily="34" charset="0"/>
                <a:cs typeface="Arial" pitchFamily="34" charset="0"/>
              </a:rPr>
              <a:t> – Maturita </a:t>
            </a:r>
            <a:r>
              <a:rPr lang="sk-SK" sz="6800" dirty="0" err="1" smtClean="0">
                <a:latin typeface="Arial" pitchFamily="34" charset="0"/>
                <a:cs typeface="Arial" pitchFamily="34" charset="0"/>
              </a:rPr>
              <a:t>examination</a:t>
            </a:r>
            <a:endParaRPr lang="sk-SK" sz="6800" dirty="0" smtClean="0">
              <a:latin typeface="Arial" pitchFamily="34" charset="0"/>
              <a:cs typeface="Arial" pitchFamily="34" charset="0"/>
            </a:endParaRPr>
          </a:p>
          <a:p>
            <a:endParaRPr lang="sk-SK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000" b="1" dirty="0" err="1" smtClean="0">
                <a:latin typeface="Arial" pitchFamily="34" charset="0"/>
                <a:cs typeface="Arial" pitchFamily="34" charset="0"/>
              </a:rPr>
              <a:t>Practical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part 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>
          <a:xfrm>
            <a:off x="2786050" y="2174875"/>
            <a:ext cx="2722054" cy="3182951"/>
          </a:xfrm>
        </p:spPr>
        <p:txBody>
          <a:bodyPr>
            <a:normAutofit/>
          </a:bodyPr>
          <a:lstStyle/>
          <a:p>
            <a:r>
              <a:rPr lang="sk-SK" sz="2000" b="1" dirty="0" err="1" smtClean="0">
                <a:latin typeface="Arial" pitchFamily="34" charset="0"/>
                <a:cs typeface="Arial" pitchFamily="34" charset="0"/>
              </a:rPr>
              <a:t>Theoretical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part</a:t>
            </a:r>
          </a:p>
          <a:p>
            <a:pPr>
              <a:buNone/>
            </a:pPr>
            <a:r>
              <a:rPr lang="sk-SK" dirty="0" smtClean="0"/>
              <a:t> 	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3 - 4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days</a:t>
            </a:r>
            <a:endParaRPr lang="sk-SK" dirty="0" smtClean="0"/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	25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tasks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Civil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engineering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optional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subjects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39552" y="2708920"/>
            <a:ext cx="2175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days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constructions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Statics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Budgeting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CAD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Thermo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physics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....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šk.rok 2017-2018\prezentácie na šk.rok 2018\do prezentácie\RMvLA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</a:rPr>
              <a:t>THANKS FOR ATTENTION</a:t>
            </a:r>
          </a:p>
          <a:p>
            <a:pPr algn="ctr">
              <a:buNone/>
            </a:pPr>
            <a:endParaRPr lang="sk-SK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sk-SK" sz="4500" b="1" dirty="0" smtClean="0"/>
          </a:p>
          <a:p>
            <a:pPr algn="ctr">
              <a:buNone/>
            </a:pPr>
            <a:r>
              <a:rPr lang="sk-SK" sz="5000" b="1" dirty="0" smtClean="0">
                <a:sym typeface="Wingdings" pitchFamily="2" charset="2"/>
              </a:rPr>
              <a:t></a:t>
            </a:r>
            <a:endParaRPr lang="sk-SK" sz="5000" b="1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771800" y="45811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Ing. Dagmar </a:t>
            </a:r>
            <a:r>
              <a:rPr lang="sk-SK" dirty="0" err="1" smtClean="0"/>
              <a:t>Vankušová</a:t>
            </a:r>
            <a:endParaRPr lang="sk-SK" dirty="0" smtClean="0"/>
          </a:p>
          <a:p>
            <a:r>
              <a:rPr lang="sk-SK" dirty="0" smtClean="0"/>
              <a:t>Ing. Beáta </a:t>
            </a:r>
            <a:r>
              <a:rPr lang="sk-SK" dirty="0" err="1" smtClean="0"/>
              <a:t>Brisučiaková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Stredná priemyselná škola stavebná </a:t>
            </a:r>
            <a:br>
              <a:rPr lang="sk-SK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Žilina</a:t>
            </a:r>
            <a:br>
              <a:rPr lang="sk-SK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Civil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in Žilina</a:t>
            </a: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endParaRPr lang="sk-SK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ýsledok vyhľadávania obrázkov pre dopyt spš stavebná Ži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905000" cy="1047751"/>
          </a:xfrm>
          <a:prstGeom prst="rect">
            <a:avLst/>
          </a:prstGeom>
          <a:noFill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študent\Desktop\virtua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478576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sk-SK" sz="28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sk-SK" sz="2800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8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sk-SK" sz="28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pc="-1" dirty="0" err="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sk-SK" sz="28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2018/2019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2627784" y="2564904"/>
            <a:ext cx="6264696" cy="3024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Civil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engineering</a:t>
            </a:r>
            <a:endParaRPr lang="sk-SK" b="1" spc="-1" dirty="0" smtClean="0"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Font typeface="Wingdings" pitchFamily="2" charset="2"/>
              <a:buChar char="ü"/>
            </a:pPr>
            <a:r>
              <a:rPr lang="sk-SK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</a:t>
            </a:r>
            <a:r>
              <a:rPr lang="sk-SK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Technical</a:t>
            </a:r>
            <a:r>
              <a:rPr lang="sk-SK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and </a:t>
            </a:r>
            <a:r>
              <a:rPr lang="sk-SK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informatics</a:t>
            </a:r>
            <a:r>
              <a:rPr lang="sk-SK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sk-SK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services</a:t>
            </a:r>
            <a:endParaRPr lang="sk-SK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  <a:buFont typeface="Wingdings" pitchFamily="2" charset="2"/>
              <a:buChar char="ü"/>
            </a:pPr>
            <a:r>
              <a:rPr lang="sk-SK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Land</a:t>
            </a:r>
            <a:r>
              <a:rPr lang="sk-SK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surveying</a:t>
            </a:r>
            <a:endParaRPr lang="sk-SK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216000" indent="-216000">
              <a:buClr>
                <a:srgbClr val="000000"/>
              </a:buClr>
            </a:pPr>
            <a:endParaRPr lang="sk-SK" spc="-1" dirty="0" smtClean="0">
              <a:solidFill>
                <a:srgbClr val="2E2B1A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216000" indent="-216000">
              <a:buClr>
                <a:srgbClr val="000000"/>
              </a:buClr>
            </a:pPr>
            <a:endParaRPr lang="sk-SK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755576" y="548681"/>
            <a:ext cx="7772400" cy="576063"/>
          </a:xfrm>
        </p:spPr>
        <p:txBody>
          <a:bodyPr>
            <a:normAutofit/>
          </a:bodyPr>
          <a:lstStyle/>
          <a:p>
            <a:pPr algn="ctr"/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r>
              <a:rPr lang="sk-SK" sz="27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 </a:t>
            </a:r>
          </a:p>
        </p:txBody>
      </p:sp>
      <p:grpSp>
        <p:nvGrpSpPr>
          <p:cNvPr id="2" name="Skupina 14"/>
          <p:cNvGrpSpPr/>
          <p:nvPr/>
        </p:nvGrpSpPr>
        <p:grpSpPr>
          <a:xfrm>
            <a:off x="1259632" y="1700808"/>
            <a:ext cx="1944216" cy="576064"/>
            <a:chOff x="755576" y="2276872"/>
            <a:chExt cx="1944216" cy="576064"/>
          </a:xfrm>
        </p:grpSpPr>
        <p:sp>
          <p:nvSpPr>
            <p:cNvPr id="9" name="Obdĺžnik 8"/>
            <p:cNvSpPr/>
            <p:nvPr/>
          </p:nvSpPr>
          <p:spPr>
            <a:xfrm>
              <a:off x="755576" y="2276872"/>
              <a:ext cx="1944216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899592" y="2348880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latin typeface="Arial" pitchFamily="34" charset="0"/>
                  <a:cs typeface="Arial" pitchFamily="34" charset="0"/>
                </a:rPr>
                <a:t>1. </a:t>
              </a:r>
              <a:r>
                <a:rPr lang="sk-SK" sz="2400" b="1" dirty="0" err="1" smtClean="0">
                  <a:latin typeface="Arial" pitchFamily="34" charset="0"/>
                  <a:cs typeface="Arial" pitchFamily="34" charset="0"/>
                </a:rPr>
                <a:t>year</a:t>
              </a:r>
              <a:endParaRPr lang="sk-SK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Skupina 15"/>
          <p:cNvGrpSpPr/>
          <p:nvPr/>
        </p:nvGrpSpPr>
        <p:grpSpPr>
          <a:xfrm>
            <a:off x="1475656" y="4221088"/>
            <a:ext cx="1944216" cy="576064"/>
            <a:chOff x="827584" y="4005064"/>
            <a:chExt cx="1944216" cy="576064"/>
          </a:xfrm>
        </p:grpSpPr>
        <p:sp>
          <p:nvSpPr>
            <p:cNvPr id="10" name="Obdĺžnik 9"/>
            <p:cNvSpPr/>
            <p:nvPr/>
          </p:nvSpPr>
          <p:spPr>
            <a:xfrm>
              <a:off x="827584" y="4005064"/>
              <a:ext cx="1944216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971600" y="40770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>
                  <a:latin typeface="Arial" pitchFamily="34" charset="0"/>
                  <a:cs typeface="Arial" pitchFamily="34" charset="0"/>
                </a:rPr>
                <a:t>2. </a:t>
              </a:r>
              <a:r>
                <a:rPr lang="sk-SK" sz="2400" b="1" dirty="0" err="1" smtClean="0">
                  <a:latin typeface="Arial" pitchFamily="34" charset="0"/>
                  <a:cs typeface="Arial" pitchFamily="34" charset="0"/>
                </a:rPr>
                <a:t>year</a:t>
              </a:r>
              <a:endParaRPr lang="sk-SK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BlokTextu 17"/>
          <p:cNvSpPr txBox="1"/>
          <p:nvPr/>
        </p:nvSpPr>
        <p:spPr>
          <a:xfrm>
            <a:off x="3347864" y="119675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itchFamily="34" charset="0"/>
                <a:cs typeface="Arial" pitchFamily="34" charset="0"/>
              </a:rPr>
              <a:t>Vocational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subjects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Descriptive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geometry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Civil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engineering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materials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drawing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CAD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Constructions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practice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 flipH="1">
            <a:off x="3347864" y="342900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itchFamily="34" charset="0"/>
                <a:cs typeface="Arial" pitchFamily="34" charset="0"/>
              </a:rPr>
              <a:t>Vocational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subjects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mechanics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Civil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engineering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Buildings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constructions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Interior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design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CAD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Constructions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practice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Practice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ravá zložená zátvorka 20"/>
          <p:cNvSpPr/>
          <p:nvPr/>
        </p:nvSpPr>
        <p:spPr>
          <a:xfrm>
            <a:off x="6084168" y="1556792"/>
            <a:ext cx="720080" cy="3888432"/>
          </a:xfrm>
          <a:prstGeom prst="rightBrace">
            <a:avLst>
              <a:gd name="adj1" fmla="val 8333"/>
              <a:gd name="adj2" fmla="val 339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3"/>
          <p:cNvSpPr txBox="1"/>
          <p:nvPr/>
        </p:nvSpPr>
        <p:spPr>
          <a:xfrm>
            <a:off x="7132284" y="3645024"/>
            <a:ext cx="128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6804248" y="2708920"/>
            <a:ext cx="21602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sk-SK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sk-SK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sk-SK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sk-SK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971600" y="58052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G:\šk.rok 2017-2018\prezentácie na šk.rok 2018\do prezentácie\bas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81129"/>
            <a:ext cx="2592286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0.06776 C -0.22396 0.08788 -0.21163 0.10823 -0.19931 0.10685 C -0.18698 0.10546 -0.17569 0.0599 -0.16233 0.05967 C -0.14896 0.05944 -0.1316 0.10546 -0.11927 0.10476 C -0.10694 0.10407 -0.09948 0.05481 -0.08854 0.0555 C -0.0776 0.0562 -0.06545 0.10939 -0.05312 0.1087 C -0.0408 0.108 -0.02552 0.05204 -0.01458 0.05134 C -0.00365 0.05065 0.00903 0.09852 0.01302 0.1047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0392" cy="648072"/>
          </a:xfrm>
        </p:spPr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pPr marL="343080" indent="-342360" algn="l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b="1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Building</a:t>
            </a:r>
            <a:r>
              <a:rPr lang="sk-SK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b="1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</a:rPr>
              <a:t>constructions</a:t>
            </a:r>
            <a:endParaRPr lang="sk-SK" sz="2400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l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b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Management</a:t>
            </a:r>
            <a:r>
              <a:rPr lang="sk-SK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in civil </a:t>
            </a:r>
            <a:r>
              <a:rPr lang="sk-SK" b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engineering</a:t>
            </a:r>
            <a:endParaRPr lang="sk-SK" sz="24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l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Fire</a:t>
            </a:r>
            <a:r>
              <a:rPr lang="sk-SK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prevention</a:t>
            </a:r>
            <a:endParaRPr lang="sk-SK" sz="24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l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b="1" spc="-1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Reconstructions</a:t>
            </a:r>
            <a:endParaRPr lang="sk-SK" sz="2400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l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b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Road</a:t>
            </a:r>
            <a:r>
              <a:rPr lang="sk-SK" b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b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constructions</a:t>
            </a:r>
            <a:endParaRPr lang="sk-SK" sz="2400" spc="-1" dirty="0" smtClean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71600" y="126876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choose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subjects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k-SK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: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sk-SK" dirty="0"/>
          </a:p>
        </p:txBody>
      </p:sp>
      <p:pic>
        <p:nvPicPr>
          <p:cNvPr id="7" name="Picture 4" descr="G:\šk.rok 2017-2018\prezentácie na šk.rok 2018\do prezentácie\croquizacic3b3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077072"/>
            <a:ext cx="285750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7586658" cy="1143000"/>
          </a:xfrm>
        </p:spPr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7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Civil </a:t>
            </a:r>
            <a:r>
              <a:rPr lang="sk-SK" sz="2700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engineering</a:t>
            </a:r>
            <a:endParaRPr lang="sk-SK" sz="2700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104456" cy="3921299"/>
          </a:xfrm>
          <a:noFill/>
        </p:spPr>
        <p:txBody>
          <a:bodyPr/>
          <a:lstStyle/>
          <a:p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Compulsory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:</a:t>
            </a:r>
          </a:p>
          <a:p>
            <a:pPr>
              <a:buNone/>
            </a:pP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Civil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engineering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Statics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Economics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Land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surveying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Thermo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physics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Budgeting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Constructions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practice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CAD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systems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,..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700" dirty="0" smtClean="0">
                <a:latin typeface="Arial" pitchFamily="34" charset="0"/>
                <a:cs typeface="Arial" pitchFamily="34" charset="0"/>
              </a:rPr>
              <a:t>3. and 4.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year</a:t>
            </a:r>
            <a:endParaRPr lang="sk-SK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ok 8" descr="tim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980728"/>
            <a:ext cx="1959925" cy="1440000"/>
          </a:xfrm>
          <a:prstGeom prst="rect">
            <a:avLst/>
          </a:prstGeom>
        </p:spPr>
      </p:pic>
      <p:pic>
        <p:nvPicPr>
          <p:cNvPr id="11" name="Zástupný symbol obsahu 7" descr="DSCF11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5"/>
            <a:ext cx="404177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6" descr="IMG_340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500306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Zástupný symbol obsahu 4" descr="C:\Users\image\Desktop\projektove dni 1, 27.10.2017\IMG_20171027_08002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500306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Zástupný symbol obsahu 6" descr="C:\Users\image\Desktop\IMG_20171027_115755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57174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5626968" cy="639762"/>
          </a:xfrm>
        </p:spPr>
        <p:txBody>
          <a:bodyPr>
            <a:noAutofit/>
          </a:bodyPr>
          <a:lstStyle/>
          <a:p>
            <a:pPr marL="343080" indent="-342360">
              <a:buClr>
                <a:srgbClr val="000000"/>
              </a:buClr>
              <a:buFont typeface="Noto Sans Symbols"/>
              <a:buChar char="▪"/>
            </a:pPr>
            <a:r>
              <a:rPr lang="sk-SK" sz="2700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Management</a:t>
            </a:r>
            <a:endParaRPr lang="sk-SK" sz="27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4040188" cy="3951288"/>
          </a:xfrm>
          <a:noFill/>
        </p:spPr>
        <p:txBody>
          <a:bodyPr>
            <a:normAutofit/>
          </a:bodyPr>
          <a:lstStyle/>
          <a:p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Compulsory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:</a:t>
            </a:r>
            <a:endParaRPr lang="sk-SK" spc="-1" dirty="0" smtClean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Architecture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Civil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engineering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Statics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Building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mechanics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Economics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Land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surveying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Budgeting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Thermo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Arial"/>
              </a:rPr>
              <a:t>physics</a:t>
            </a:r>
            <a:endParaRPr lang="sk-SK" spc="-1" dirty="0" smtClean="0">
              <a:uFill>
                <a:solidFill>
                  <a:srgbClr val="FFFFFF"/>
                </a:solidFill>
              </a:uFill>
              <a:ea typeface="Arial"/>
            </a:endParaRPr>
          </a:p>
          <a:p>
            <a:pPr>
              <a:lnSpc>
                <a:spcPct val="100000"/>
              </a:lnSpc>
            </a:pP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</a:rPr>
              <a:t>Optional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sk-SK" spc="-1" dirty="0" smtClean="0">
                <a:uFill>
                  <a:solidFill>
                    <a:srgbClr val="FFFFFF"/>
                  </a:solidFill>
                </a:uFill>
              </a:rPr>
              <a:t>     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</a:rPr>
              <a:t>Management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</a:rPr>
              <a:t>Estate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</a:rPr>
              <a:t>cadastre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</a:rPr>
              <a:t>Accounting</a:t>
            </a:r>
            <a:endParaRPr lang="sk-SK" spc="-1" dirty="0" smtClean="0">
              <a:uFill>
                <a:solidFill>
                  <a:srgbClr val="FFFFFF"/>
                </a:solidFill>
              </a:uFill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5344" y="1556792"/>
            <a:ext cx="2818656" cy="639762"/>
          </a:xfrm>
        </p:spPr>
        <p:txBody>
          <a:bodyPr>
            <a:normAutofit/>
          </a:bodyPr>
          <a:lstStyle/>
          <a:p>
            <a:r>
              <a:rPr lang="sk-SK" sz="2700" dirty="0" smtClean="0">
                <a:latin typeface="Arial" pitchFamily="34" charset="0"/>
                <a:cs typeface="Arial" pitchFamily="34" charset="0"/>
              </a:rPr>
              <a:t>3. and 4.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year</a:t>
            </a:r>
            <a:endParaRPr lang="sk-SK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Shape 233"/>
          <p:cNvPicPr/>
          <p:nvPr/>
        </p:nvPicPr>
        <p:blipFill>
          <a:blip r:embed="rId2" cstate="print"/>
          <a:stretch/>
        </p:blipFill>
        <p:spPr>
          <a:xfrm>
            <a:off x="4932040" y="2852936"/>
            <a:ext cx="3924464" cy="288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sz="28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Fire</a:t>
            </a:r>
            <a:r>
              <a:rPr lang="sk-SK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sz="2800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prevention</a:t>
            </a:r>
            <a:endParaRPr lang="sk-SK" sz="2000" b="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Compulsory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 </a:t>
            </a:r>
            <a:endParaRPr lang="sk-SK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Economics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Civil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engineering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Architecture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Statics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Budgeting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Thermo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physics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Constructions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practice</a:t>
            </a:r>
            <a:endParaRPr lang="sk-SK" spc="-1" dirty="0" smtClean="0"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r>
              <a:rPr lang="sk-SK" b="1" spc="-1" dirty="0" err="1" smtClean="0">
                <a:uFill>
                  <a:solidFill>
                    <a:srgbClr val="FFFFFF"/>
                  </a:solidFill>
                </a:uFill>
              </a:rPr>
              <a:t>Optional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Chemistry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Practice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Fire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prevention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sk-SK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4041775" cy="639762"/>
          </a:xfrm>
        </p:spPr>
        <p:txBody>
          <a:bodyPr>
            <a:normAutofit/>
          </a:bodyPr>
          <a:lstStyle/>
          <a:p>
            <a:r>
              <a:rPr lang="sk-SK" sz="2700" dirty="0" smtClean="0">
                <a:latin typeface="Arial" pitchFamily="34" charset="0"/>
                <a:cs typeface="Arial" pitchFamily="34" charset="0"/>
              </a:rPr>
              <a:t>3. and 4.year</a:t>
            </a:r>
            <a:endParaRPr lang="sk-SK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Shape 285"/>
          <p:cNvPicPr>
            <a:picLocks noGrp="1"/>
          </p:cNvPicPr>
          <p:nvPr>
            <p:ph sz="quarter" idx="4"/>
          </p:nvPr>
        </p:nvPicPr>
        <p:blipFill>
          <a:blip r:embed="rId2" cstate="print"/>
          <a:stretch/>
        </p:blipFill>
        <p:spPr>
          <a:xfrm>
            <a:off x="4932040" y="3140968"/>
            <a:ext cx="3429000" cy="2572789"/>
          </a:xfrm>
          <a:prstGeom prst="rect">
            <a:avLst/>
          </a:prstGeom>
          <a:ln>
            <a:noFill/>
          </a:ln>
        </p:spPr>
      </p:pic>
      <p:pic>
        <p:nvPicPr>
          <p:cNvPr id="13" name="Shape 287"/>
          <p:cNvPicPr/>
          <p:nvPr/>
        </p:nvPicPr>
        <p:blipFill>
          <a:blip r:embed="rId3" cstate="print"/>
          <a:srcRect l="2669" r="2669"/>
          <a:stretch/>
        </p:blipFill>
        <p:spPr>
          <a:xfrm>
            <a:off x="6786578" y="1142984"/>
            <a:ext cx="1856722" cy="1428030"/>
          </a:xfrm>
          <a:prstGeom prst="rect">
            <a:avLst/>
          </a:prstGeom>
          <a:ln>
            <a:noFill/>
          </a:ln>
        </p:spPr>
      </p:pic>
      <p:pic>
        <p:nvPicPr>
          <p:cNvPr id="15" name="Shape 282"/>
          <p:cNvPicPr/>
          <p:nvPr/>
        </p:nvPicPr>
        <p:blipFill>
          <a:blip r:embed="rId4" cstate="print"/>
          <a:stretch/>
        </p:blipFill>
        <p:spPr>
          <a:xfrm>
            <a:off x="4932040" y="3068960"/>
            <a:ext cx="3959352" cy="2880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F:\šk.rok 2017-2018\prezentácie na šk.rok 2018\do prezentácie\giph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1523999" cy="152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27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sk-SK" sz="2700" b="1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3650 M </a:t>
            </a:r>
            <a:r>
              <a:rPr lang="sk-SK" sz="2700" b="1" spc="-1" dirty="0" err="1" smtClean="0">
                <a:uFill>
                  <a:solidFill>
                    <a:srgbClr val="FFFFFF"/>
                  </a:solidFill>
                </a:uFill>
                <a:latin typeface="Arial" pitchFamily="34" charset="0"/>
                <a:ea typeface="Arial"/>
                <a:cs typeface="Arial" pitchFamily="34" charset="0"/>
              </a:rPr>
              <a:t>Engineering</a:t>
            </a:r>
            <a:endParaRPr lang="sk-SK" sz="27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6491064" cy="576064"/>
          </a:xfrm>
        </p:spPr>
        <p:txBody>
          <a:bodyPr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sk-SK" sz="2700" spc="-1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Reconstruction</a:t>
            </a:r>
            <a:r>
              <a:rPr lang="sk-SK" sz="27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k-SK" sz="2700" spc="-1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of</a:t>
            </a:r>
            <a:r>
              <a:rPr lang="sk-SK" sz="27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k-SK" sz="2700" spc="-1" dirty="0" err="1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buildings</a:t>
            </a:r>
            <a:r>
              <a:rPr lang="sk-SK" sz="27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sk-SK" sz="2700" b="0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Compulsory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: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 Civil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engineering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Ekonomics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Constructions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practice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Architecture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Statics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  <a:ea typeface="Calibri"/>
              </a:rPr>
              <a:t>,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  <a:ea typeface="Calibri"/>
              </a:rPr>
              <a:t>Budgeting</a:t>
            </a:r>
            <a:endParaRPr lang="sk-SK" spc="-1" dirty="0" smtClean="0">
              <a:uFill>
                <a:solidFill>
                  <a:srgbClr val="FFFFFF"/>
                </a:solidFill>
              </a:uFill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</a:rPr>
              <a:t>Optional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k-SK" b="1" spc="-1" dirty="0" err="1" smtClean="0">
                <a:uFill>
                  <a:solidFill>
                    <a:srgbClr val="FFFFFF"/>
                  </a:solidFill>
                </a:uFill>
              </a:rPr>
              <a:t>subjects</a:t>
            </a:r>
            <a:r>
              <a:rPr lang="sk-SK" b="1" spc="-1" dirty="0" smtClean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sk-SK" spc="-1" dirty="0" smtClean="0"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sk-SK" spc="-1" dirty="0" err="1" smtClean="0">
                <a:uFill>
                  <a:solidFill>
                    <a:srgbClr val="FFFFFF"/>
                  </a:solidFill>
                </a:uFill>
              </a:rPr>
              <a:t>Reconstruction</a:t>
            </a:r>
            <a:r>
              <a:rPr lang="sk-SK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endParaRPr lang="sk-SK" sz="2800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876256" y="1556792"/>
            <a:ext cx="2267744" cy="618083"/>
          </a:xfrm>
        </p:spPr>
        <p:txBody>
          <a:bodyPr>
            <a:normAutofit fontScale="92500"/>
          </a:bodyPr>
          <a:lstStyle/>
          <a:p>
            <a:r>
              <a:rPr lang="sk-SK" sz="2700" dirty="0" smtClean="0">
                <a:latin typeface="Arial" pitchFamily="34" charset="0"/>
                <a:cs typeface="Arial" pitchFamily="34" charset="0"/>
              </a:rPr>
              <a:t>3. and 4. </a:t>
            </a:r>
            <a:r>
              <a:rPr lang="sk-SK" sz="2700" dirty="0" err="1" smtClean="0">
                <a:latin typeface="Arial" pitchFamily="34" charset="0"/>
                <a:cs typeface="Arial" pitchFamily="34" charset="0"/>
              </a:rPr>
              <a:t>year</a:t>
            </a:r>
            <a:endParaRPr lang="sk-SK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Dublin  november 2018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Zástupný symbol obsahu 14" descr="1024px-Gbelany_Kraj_ZA_05.12.2011_14-09-4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500307"/>
            <a:ext cx="4320000" cy="2725313"/>
          </a:xfrm>
        </p:spPr>
      </p:pic>
      <p:pic>
        <p:nvPicPr>
          <p:cNvPr id="17" name="Obrázok 16" descr="Zamok Gbelany2_Foto RHEINZ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4320000" cy="288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ic. ver.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503</Words>
  <Application>Microsoft Office PowerPoint</Application>
  <PresentationFormat>Prezentácia na obrazovke (4:3)</PresentationFormat>
  <Paragraphs>104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Slovensko – Žilina – SPŠ stavebná</vt:lpstr>
      <vt:lpstr>Stredná priemyselná škola stavebná  Žilina  Secondary Technical School of Civil Engineering  in Žilina</vt:lpstr>
      <vt:lpstr>Field of study for school year 2018/2019</vt:lpstr>
      <vt:lpstr>Snímka 4</vt:lpstr>
      <vt:lpstr>Field of study 3650 M Engineering</vt:lpstr>
      <vt:lpstr>Field of study 3650 M Engineering</vt:lpstr>
      <vt:lpstr>Field of study 3650 M Engineering</vt:lpstr>
      <vt:lpstr>Field of study 3650 M Engineering</vt:lpstr>
      <vt:lpstr>Field of study 3650 M Engineering</vt:lpstr>
      <vt:lpstr>Field of study 3650 M Engineering</vt:lpstr>
      <vt:lpstr>Other activities</vt:lpstr>
      <vt:lpstr>Field of study 3650 M Engineering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profesor</dc:creator>
  <cp:lastModifiedBy>admin</cp:lastModifiedBy>
  <cp:revision>21</cp:revision>
  <dcterms:created xsi:type="dcterms:W3CDTF">2018-09-28T11:00:31Z</dcterms:created>
  <dcterms:modified xsi:type="dcterms:W3CDTF">2019-02-19T18:47:15Z</dcterms:modified>
</cp:coreProperties>
</file>