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ePKEN1se87SrTt/WKKwI5tcWB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0223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35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78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7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89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568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33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75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624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77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23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88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24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14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75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05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19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44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21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0"/>
          <p:cNvSpPr txBox="1">
            <a:spLocks noGrp="1"/>
          </p:cNvSpPr>
          <p:nvPr>
            <p:ph type="ctrTitle"/>
          </p:nvPr>
        </p:nvSpPr>
        <p:spPr>
          <a:xfrm>
            <a:off x="612648" y="557783"/>
            <a:ext cx="10969752" cy="31308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0"/>
          <p:cNvSpPr txBox="1">
            <a:spLocks noGrp="1"/>
          </p:cNvSpPr>
          <p:nvPr>
            <p:ph type="subTitle" idx="1"/>
          </p:nvPr>
        </p:nvSpPr>
        <p:spPr>
          <a:xfrm>
            <a:off x="612648" y="3902206"/>
            <a:ext cx="10969752" cy="2240529"/>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SzPts val="2000"/>
              <a:buNone/>
              <a:defRPr sz="20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0"/>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body" idx="1"/>
          </p:nvPr>
        </p:nvSpPr>
        <p:spPr>
          <a:xfrm rot="5400000">
            <a:off x="4077733" y="-1361929"/>
            <a:ext cx="4036534" cy="10972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9"/>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rot="5400000">
            <a:off x="7330416" y="1952268"/>
            <a:ext cx="5643420" cy="285445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1658088" y="-487656"/>
            <a:ext cx="5643420"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1"/>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612648" y="557784"/>
            <a:ext cx="10969752" cy="3146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612648" y="3902207"/>
            <a:ext cx="10969752" cy="218744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000"/>
              <a:buNone/>
              <a:defRPr sz="2000">
                <a:solidFill>
                  <a:schemeClr val="dk1"/>
                </a:solidFill>
              </a:defRPr>
            </a:lvl1pPr>
            <a:lvl2pPr marL="914400" lvl="1" indent="-228600" algn="l">
              <a:lnSpc>
                <a:spcPct val="110000"/>
              </a:lnSpc>
              <a:spcBef>
                <a:spcPts val="500"/>
              </a:spcBef>
              <a:spcAft>
                <a:spcPts val="0"/>
              </a:spcAft>
              <a:buSzPts val="2000"/>
              <a:buNone/>
              <a:defRPr sz="2000">
                <a:solidFill>
                  <a:srgbClr val="8B8B8B"/>
                </a:solidFill>
              </a:defRPr>
            </a:lvl2pPr>
            <a:lvl3pPr marL="1371600" lvl="2" indent="-228600" algn="l">
              <a:lnSpc>
                <a:spcPct val="110000"/>
              </a:lnSpc>
              <a:spcBef>
                <a:spcPts val="500"/>
              </a:spcBef>
              <a:spcAft>
                <a:spcPts val="0"/>
              </a:spcAft>
              <a:buSzPts val="1800"/>
              <a:buNone/>
              <a:defRPr sz="1800">
                <a:solidFill>
                  <a:srgbClr val="8B8B8B"/>
                </a:solidFill>
              </a:defRPr>
            </a:lvl3pPr>
            <a:lvl4pPr marL="1828800" lvl="3" indent="-228600" algn="l">
              <a:lnSpc>
                <a:spcPct val="110000"/>
              </a:lnSpc>
              <a:spcBef>
                <a:spcPts val="500"/>
              </a:spcBef>
              <a:spcAft>
                <a:spcPts val="0"/>
              </a:spcAft>
              <a:buSzPts val="1600"/>
              <a:buNone/>
              <a:defRPr sz="1600">
                <a:solidFill>
                  <a:srgbClr val="8B8B8B"/>
                </a:solidFill>
              </a:defRPr>
            </a:lvl4pPr>
            <a:lvl5pPr marL="2286000" lvl="4" indent="-228600" algn="l">
              <a:lnSpc>
                <a:spcPct val="110000"/>
              </a:lnSpc>
              <a:spcBef>
                <a:spcPts val="500"/>
              </a:spcBef>
              <a:spcAft>
                <a:spcPts val="0"/>
              </a:spcAft>
              <a:buSzPts val="1600"/>
              <a:buNone/>
              <a:defRPr sz="1600">
                <a:solidFill>
                  <a:srgbClr val="8B8B8B"/>
                </a:solidFill>
              </a:defRPr>
            </a:lvl5pPr>
            <a:lvl6pPr marL="2743200" lvl="5" indent="-228600" algn="l">
              <a:lnSpc>
                <a:spcPct val="90000"/>
              </a:lnSpc>
              <a:spcBef>
                <a:spcPts val="500"/>
              </a:spcBef>
              <a:spcAft>
                <a:spcPts val="0"/>
              </a:spcAft>
              <a:buClr>
                <a:srgbClr val="8B8B8B"/>
              </a:buClr>
              <a:buSzPts val="1600"/>
              <a:buNone/>
              <a:defRPr sz="1600">
                <a:solidFill>
                  <a:srgbClr val="8B8B8B"/>
                </a:solidFill>
              </a:defRPr>
            </a:lvl6pPr>
            <a:lvl7pPr marL="3200400" lvl="6" indent="-228600" algn="l">
              <a:lnSpc>
                <a:spcPct val="90000"/>
              </a:lnSpc>
              <a:spcBef>
                <a:spcPts val="500"/>
              </a:spcBef>
              <a:spcAft>
                <a:spcPts val="0"/>
              </a:spcAft>
              <a:buClr>
                <a:srgbClr val="8B8B8B"/>
              </a:buClr>
              <a:buSzPts val="1600"/>
              <a:buNone/>
              <a:defRPr sz="1600">
                <a:solidFill>
                  <a:srgbClr val="8B8B8B"/>
                </a:solidFill>
              </a:defRPr>
            </a:lvl7pPr>
            <a:lvl8pPr marL="3657600" lvl="7" indent="-228600" algn="l">
              <a:lnSpc>
                <a:spcPct val="90000"/>
              </a:lnSpc>
              <a:spcBef>
                <a:spcPts val="500"/>
              </a:spcBef>
              <a:spcAft>
                <a:spcPts val="0"/>
              </a:spcAft>
              <a:buClr>
                <a:srgbClr val="8B8B8B"/>
              </a:buClr>
              <a:buSzPts val="1600"/>
              <a:buNone/>
              <a:defRPr sz="1600">
                <a:solidFill>
                  <a:srgbClr val="8B8B8B"/>
                </a:solidFill>
              </a:defRPr>
            </a:lvl8pPr>
            <a:lvl9pPr marL="4114800" lvl="8" indent="-228600" algn="l">
              <a:lnSpc>
                <a:spcPct val="90000"/>
              </a:lnSpc>
              <a:spcBef>
                <a:spcPts val="500"/>
              </a:spcBef>
              <a:spcAft>
                <a:spcPts val="0"/>
              </a:spcAft>
              <a:buClr>
                <a:srgbClr val="8B8B8B"/>
              </a:buClr>
              <a:buSzPts val="1600"/>
              <a:buNone/>
              <a:defRPr sz="1600">
                <a:solidFill>
                  <a:srgbClr val="8B8B8B"/>
                </a:solidFill>
              </a:defRPr>
            </a:lvl9pPr>
          </a:lstStyle>
          <a:p>
            <a:endParaRPr/>
          </a:p>
        </p:txBody>
      </p:sp>
      <p:sp>
        <p:nvSpPr>
          <p:cNvPr id="28" name="Google Shape;28;p22"/>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609600" y="2081369"/>
            <a:ext cx="5410200" cy="409559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2" y="2081369"/>
            <a:ext cx="5410200" cy="409559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609600" y="365125"/>
            <a:ext cx="10745788"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609600" y="1895096"/>
            <a:ext cx="53879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0"/>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609600" y="2842211"/>
            <a:ext cx="5387975" cy="33474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body" idx="3"/>
          </p:nvPr>
        </p:nvSpPr>
        <p:spPr>
          <a:xfrm>
            <a:off x="6167890" y="1895096"/>
            <a:ext cx="541451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0" i="0"/>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4"/>
          </p:nvPr>
        </p:nvSpPr>
        <p:spPr>
          <a:xfrm>
            <a:off x="6167890" y="2842211"/>
            <a:ext cx="5414510" cy="33474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a:lvl1pPr>
            <a:lvl2pPr marL="914400" lvl="1" indent="-228600" algn="l">
              <a:lnSpc>
                <a:spcPct val="110000"/>
              </a:lnSpc>
              <a:spcBef>
                <a:spcPts val="500"/>
              </a:spcBef>
              <a:spcAft>
                <a:spcPts val="0"/>
              </a:spcAft>
              <a:buSzPts val="1800"/>
              <a:buNone/>
              <a:defRPr/>
            </a:lvl2pPr>
            <a:lvl3pPr marL="1371600" lvl="2" indent="-228600" algn="l">
              <a:lnSpc>
                <a:spcPct val="110000"/>
              </a:lnSpc>
              <a:spcBef>
                <a:spcPts val="500"/>
              </a:spcBef>
              <a:spcAft>
                <a:spcPts val="0"/>
              </a:spcAft>
              <a:buSzPts val="1800"/>
              <a:buNone/>
              <a:defRPr/>
            </a:lvl3pPr>
            <a:lvl4pPr marL="1828800" lvl="3" indent="-228600" algn="l">
              <a:lnSpc>
                <a:spcPct val="110000"/>
              </a:lnSpc>
              <a:spcBef>
                <a:spcPts val="500"/>
              </a:spcBef>
              <a:spcAft>
                <a:spcPts val="0"/>
              </a:spcAft>
              <a:buSzPts val="1800"/>
              <a:buNone/>
              <a:defRPr/>
            </a:lvl4pPr>
            <a:lvl5pPr marL="2286000" lvl="4" indent="-228600" algn="l">
              <a:lnSpc>
                <a:spcPct val="11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6"/>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612649" y="457199"/>
            <a:ext cx="4970822" cy="266020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6096000" y="457200"/>
            <a:ext cx="5483352" cy="5744003"/>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800"/>
              <a:buNone/>
              <a:defRPr sz="2800"/>
            </a:lvl1pPr>
            <a:lvl2pPr marL="914400" lvl="1" indent="-228600" algn="l">
              <a:lnSpc>
                <a:spcPct val="110000"/>
              </a:lnSpc>
              <a:spcBef>
                <a:spcPts val="500"/>
              </a:spcBef>
              <a:spcAft>
                <a:spcPts val="0"/>
              </a:spcAft>
              <a:buSzPts val="2400"/>
              <a:buNone/>
              <a:defRPr sz="2400"/>
            </a:lvl2pPr>
            <a:lvl3pPr marL="1371600" lvl="2" indent="-228600" algn="l">
              <a:lnSpc>
                <a:spcPct val="110000"/>
              </a:lnSpc>
              <a:spcBef>
                <a:spcPts val="500"/>
              </a:spcBef>
              <a:spcAft>
                <a:spcPts val="0"/>
              </a:spcAft>
              <a:buSzPts val="2000"/>
              <a:buNone/>
              <a:defRPr sz="2000"/>
            </a:lvl3pPr>
            <a:lvl4pPr marL="1828800" lvl="3" indent="-228600" algn="l">
              <a:lnSpc>
                <a:spcPct val="110000"/>
              </a:lnSpc>
              <a:spcBef>
                <a:spcPts val="500"/>
              </a:spcBef>
              <a:spcAft>
                <a:spcPts val="0"/>
              </a:spcAft>
              <a:buSzPts val="1800"/>
              <a:buNone/>
              <a:defRPr sz="1800"/>
            </a:lvl4pPr>
            <a:lvl5pPr marL="2286000" lvl="4" indent="-228600" algn="l">
              <a:lnSpc>
                <a:spcPct val="110000"/>
              </a:lnSpc>
              <a:spcBef>
                <a:spcPts val="500"/>
              </a:spcBef>
              <a:spcAft>
                <a:spcPts val="0"/>
              </a:spcAft>
              <a:buSzPts val="1800"/>
              <a:buNone/>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7"/>
          <p:cNvSpPr txBox="1">
            <a:spLocks noGrp="1"/>
          </p:cNvSpPr>
          <p:nvPr>
            <p:ph type="body" idx="2"/>
          </p:nvPr>
        </p:nvSpPr>
        <p:spPr>
          <a:xfrm>
            <a:off x="612649" y="3329989"/>
            <a:ext cx="4970822" cy="287121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000"/>
              <a:buNone/>
              <a:defRPr sz="20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7"/>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612649" y="457199"/>
            <a:ext cx="4970822" cy="266748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a:spLocks noGrp="1"/>
          </p:cNvSpPr>
          <p:nvPr>
            <p:ph type="pic" idx="2"/>
          </p:nvPr>
        </p:nvSpPr>
        <p:spPr>
          <a:xfrm>
            <a:off x="6096000" y="457199"/>
            <a:ext cx="5483352" cy="5403851"/>
          </a:xfrm>
          <a:prstGeom prst="rect">
            <a:avLst/>
          </a:prstGeom>
          <a:noFill/>
          <a:ln>
            <a:noFill/>
          </a:ln>
        </p:spPr>
      </p:sp>
      <p:sp>
        <p:nvSpPr>
          <p:cNvPr id="66" name="Google Shape;66;p28"/>
          <p:cNvSpPr txBox="1">
            <a:spLocks noGrp="1"/>
          </p:cNvSpPr>
          <p:nvPr>
            <p:ph type="body" idx="1"/>
          </p:nvPr>
        </p:nvSpPr>
        <p:spPr>
          <a:xfrm>
            <a:off x="612649" y="3322708"/>
            <a:ext cx="4970822" cy="254628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800"/>
              <a:buNone/>
              <a:defRPr sz="18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9"/>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7" name="Google Shape;7;p19"/>
          <p:cNvSpPr/>
          <p:nvPr/>
        </p:nvSpPr>
        <p:spPr>
          <a:xfrm>
            <a:off x="-1" y="232968"/>
            <a:ext cx="9560477" cy="6625032"/>
          </a:xfrm>
          <a:custGeom>
            <a:avLst/>
            <a:gdLst/>
            <a:ahLst/>
            <a:cxnLst/>
            <a:rect l="l" t="t" r="r" b="b"/>
            <a:pathLst>
              <a:path w="9263816" h="6858000" extrusionOk="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 name="Google Shape;8;p19"/>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9"/>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chemeClr val="accent5"/>
              </a:buClr>
              <a:buSzPts val="2000"/>
              <a:buFont typeface="Avenir"/>
              <a:buNone/>
              <a:defRPr sz="2000" b="0" i="0" u="none" strike="noStrike" cap="none">
                <a:solidFill>
                  <a:schemeClr val="dk1"/>
                </a:solidFill>
                <a:latin typeface="Avenir"/>
                <a:ea typeface="Avenir"/>
                <a:cs typeface="Avenir"/>
                <a:sym typeface="Avenir"/>
              </a:defRPr>
            </a:lvl1pPr>
            <a:lvl2pPr marL="914400" marR="0" lvl="1" indent="-228600" algn="l" rtl="0">
              <a:lnSpc>
                <a:spcPct val="110000"/>
              </a:lnSpc>
              <a:spcBef>
                <a:spcPts val="500"/>
              </a:spcBef>
              <a:spcAft>
                <a:spcPts val="0"/>
              </a:spcAft>
              <a:buClr>
                <a:schemeClr val="accent5"/>
              </a:buClr>
              <a:buSzPts val="1800"/>
              <a:buFont typeface="Avenir"/>
              <a:buNone/>
              <a:defRPr sz="1800" b="0" i="0" u="none" strike="noStrike" cap="none">
                <a:solidFill>
                  <a:schemeClr val="dk1"/>
                </a:solidFill>
                <a:latin typeface="Avenir"/>
                <a:ea typeface="Avenir"/>
                <a:cs typeface="Avenir"/>
                <a:sym typeface="Avenir"/>
              </a:defRPr>
            </a:lvl2pPr>
            <a:lvl3pPr marL="1371600" marR="0" lvl="2" indent="-228600" algn="l" rtl="0">
              <a:lnSpc>
                <a:spcPct val="110000"/>
              </a:lnSpc>
              <a:spcBef>
                <a:spcPts val="500"/>
              </a:spcBef>
              <a:spcAft>
                <a:spcPts val="0"/>
              </a:spcAft>
              <a:buClr>
                <a:schemeClr val="accent5"/>
              </a:buClr>
              <a:buSzPts val="1600"/>
              <a:buFont typeface="Avenir"/>
              <a:buNone/>
              <a:defRPr sz="1600" b="0" i="0" u="none" strike="noStrike" cap="none">
                <a:solidFill>
                  <a:schemeClr val="dk1"/>
                </a:solidFill>
                <a:latin typeface="Avenir"/>
                <a:ea typeface="Avenir"/>
                <a:cs typeface="Avenir"/>
                <a:sym typeface="Avenir"/>
              </a:defRPr>
            </a:lvl3pPr>
            <a:lvl4pPr marL="1828800" marR="0" lvl="3" indent="-228600" algn="l" rtl="0">
              <a:lnSpc>
                <a:spcPct val="110000"/>
              </a:lnSpc>
              <a:spcBef>
                <a:spcPts val="500"/>
              </a:spcBef>
              <a:spcAft>
                <a:spcPts val="0"/>
              </a:spcAft>
              <a:buClr>
                <a:schemeClr val="accent5"/>
              </a:buClr>
              <a:buSzPts val="1400"/>
              <a:buFont typeface="Avenir"/>
              <a:buNone/>
              <a:defRPr sz="1400" b="0" i="0" u="none" strike="noStrike" cap="none">
                <a:solidFill>
                  <a:schemeClr val="dk1"/>
                </a:solidFill>
                <a:latin typeface="Avenir"/>
                <a:ea typeface="Avenir"/>
                <a:cs typeface="Avenir"/>
                <a:sym typeface="Avenir"/>
              </a:defRPr>
            </a:lvl4pPr>
            <a:lvl5pPr marL="2286000" marR="0" lvl="4" indent="-228600" algn="l" rtl="0">
              <a:lnSpc>
                <a:spcPct val="110000"/>
              </a:lnSpc>
              <a:spcBef>
                <a:spcPts val="500"/>
              </a:spcBef>
              <a:spcAft>
                <a:spcPts val="0"/>
              </a:spcAft>
              <a:buClr>
                <a:schemeClr val="accent5"/>
              </a:buClr>
              <a:buSzPts val="1400"/>
              <a:buFont typeface="Avenir"/>
              <a:buNone/>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0" name="Google Shape;10;p19"/>
          <p:cNvSpPr txBox="1">
            <a:spLocks noGrp="1"/>
          </p:cNvSpPr>
          <p:nvPr>
            <p:ph type="dt" idx="10"/>
          </p:nvPr>
        </p:nvSpPr>
        <p:spPr>
          <a:xfrm>
            <a:off x="6096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1" name="Google Shape;1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2" name="Google Shape;12;p19"/>
          <p:cNvSpPr txBox="1">
            <a:spLocks noGrp="1"/>
          </p:cNvSpPr>
          <p:nvPr>
            <p:ph type="sldNum" idx="12"/>
          </p:nvPr>
        </p:nvSpPr>
        <p:spPr>
          <a:xfrm>
            <a:off x="101346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venir"/>
                <a:ea typeface="Avenir"/>
                <a:cs typeface="Avenir"/>
                <a:sym typeface="Avenir"/>
              </a:defRPr>
            </a:lvl1pPr>
            <a:lvl2pPr marL="0" marR="0" lvl="1" indent="0" algn="r" rtl="0">
              <a:spcBef>
                <a:spcPts val="0"/>
              </a:spcBef>
              <a:buNone/>
              <a:defRPr sz="800" b="0" i="0" u="none" strike="noStrike" cap="none">
                <a:solidFill>
                  <a:schemeClr val="dk1"/>
                </a:solidFill>
                <a:latin typeface="Avenir"/>
                <a:ea typeface="Avenir"/>
                <a:cs typeface="Avenir"/>
                <a:sym typeface="Avenir"/>
              </a:defRPr>
            </a:lvl2pPr>
            <a:lvl3pPr marL="0" marR="0" lvl="2" indent="0" algn="r" rtl="0">
              <a:spcBef>
                <a:spcPts val="0"/>
              </a:spcBef>
              <a:buNone/>
              <a:defRPr sz="800" b="0" i="0" u="none" strike="noStrike" cap="none">
                <a:solidFill>
                  <a:schemeClr val="dk1"/>
                </a:solidFill>
                <a:latin typeface="Avenir"/>
                <a:ea typeface="Avenir"/>
                <a:cs typeface="Avenir"/>
                <a:sym typeface="Avenir"/>
              </a:defRPr>
            </a:lvl3pPr>
            <a:lvl4pPr marL="0" marR="0" lvl="3" indent="0" algn="r" rtl="0">
              <a:spcBef>
                <a:spcPts val="0"/>
              </a:spcBef>
              <a:buNone/>
              <a:defRPr sz="800" b="0" i="0" u="none" strike="noStrike" cap="none">
                <a:solidFill>
                  <a:schemeClr val="dk1"/>
                </a:solidFill>
                <a:latin typeface="Avenir"/>
                <a:ea typeface="Avenir"/>
                <a:cs typeface="Avenir"/>
                <a:sym typeface="Avenir"/>
              </a:defRPr>
            </a:lvl4pPr>
            <a:lvl5pPr marL="0" marR="0" lvl="4" indent="0" algn="r" rtl="0">
              <a:spcBef>
                <a:spcPts val="0"/>
              </a:spcBef>
              <a:buNone/>
              <a:defRPr sz="800" b="0" i="0" u="none" strike="noStrike" cap="none">
                <a:solidFill>
                  <a:schemeClr val="dk1"/>
                </a:solidFill>
                <a:latin typeface="Avenir"/>
                <a:ea typeface="Avenir"/>
                <a:cs typeface="Avenir"/>
                <a:sym typeface="Avenir"/>
              </a:defRPr>
            </a:lvl5pPr>
            <a:lvl6pPr marL="0" marR="0" lvl="5" indent="0" algn="r" rtl="0">
              <a:spcBef>
                <a:spcPts val="0"/>
              </a:spcBef>
              <a:buNone/>
              <a:defRPr sz="800" b="0" i="0" u="none" strike="noStrike" cap="none">
                <a:solidFill>
                  <a:schemeClr val="dk1"/>
                </a:solidFill>
                <a:latin typeface="Avenir"/>
                <a:ea typeface="Avenir"/>
                <a:cs typeface="Avenir"/>
                <a:sym typeface="Avenir"/>
              </a:defRPr>
            </a:lvl6pPr>
            <a:lvl7pPr marL="0" marR="0" lvl="6" indent="0" algn="r" rtl="0">
              <a:spcBef>
                <a:spcPts val="0"/>
              </a:spcBef>
              <a:buNone/>
              <a:defRPr sz="800" b="0" i="0" u="none" strike="noStrike" cap="none">
                <a:solidFill>
                  <a:schemeClr val="dk1"/>
                </a:solidFill>
                <a:latin typeface="Avenir"/>
                <a:ea typeface="Avenir"/>
                <a:cs typeface="Avenir"/>
                <a:sym typeface="Avenir"/>
              </a:defRPr>
            </a:lvl7pPr>
            <a:lvl8pPr marL="0" marR="0" lvl="7" indent="0" algn="r" rtl="0">
              <a:spcBef>
                <a:spcPts val="0"/>
              </a:spcBef>
              <a:buNone/>
              <a:defRPr sz="800" b="0" i="0" u="none" strike="noStrike" cap="none">
                <a:solidFill>
                  <a:schemeClr val="dk1"/>
                </a:solidFill>
                <a:latin typeface="Avenir"/>
                <a:ea typeface="Avenir"/>
                <a:cs typeface="Avenir"/>
                <a:sym typeface="Avenir"/>
              </a:defRPr>
            </a:lvl8pPr>
            <a:lvl9pPr marL="0" marR="0" lvl="8" indent="0" algn="r" rtl="0">
              <a:spcBef>
                <a:spcPts val="0"/>
              </a:spcBef>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5"/>
        <p:cNvGrpSpPr/>
        <p:nvPr/>
      </p:nvGrpSpPr>
      <p:grpSpPr>
        <a:xfrm>
          <a:off x="0" y="0"/>
          <a:ext cx="0" cy="0"/>
          <a:chOff x="0" y="0"/>
          <a:chExt cx="0" cy="0"/>
        </a:xfrm>
      </p:grpSpPr>
      <p:sp>
        <p:nvSpPr>
          <p:cNvPr id="86" name="Google Shape;86;p1"/>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7" name="Google Shape;87;p1"/>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8" name="Google Shape;88;p1"/>
          <p:cNvSpPr/>
          <p:nvPr/>
        </p:nvSpPr>
        <p:spPr>
          <a:xfrm>
            <a:off x="-2" y="1"/>
            <a:ext cx="8831334" cy="4923095"/>
          </a:xfrm>
          <a:custGeom>
            <a:avLst/>
            <a:gdLst/>
            <a:ahLst/>
            <a:cxnLst/>
            <a:rect l="l" t="t" r="r" b="b"/>
            <a:pathLst>
              <a:path w="8831334" h="4923095" extrusionOk="0">
                <a:moveTo>
                  <a:pt x="1412408" y="4231273"/>
                </a:moveTo>
                <a:cubicBezTo>
                  <a:pt x="1435398" y="4234988"/>
                  <a:pt x="1458395" y="4243092"/>
                  <a:pt x="1480115" y="4255873"/>
                </a:cubicBezTo>
                <a:cubicBezTo>
                  <a:pt x="1566994" y="4306997"/>
                  <a:pt x="1600533" y="4413563"/>
                  <a:pt x="1555026" y="4493895"/>
                </a:cubicBezTo>
                <a:cubicBezTo>
                  <a:pt x="1509520" y="4574228"/>
                  <a:pt x="1402201" y="4597907"/>
                  <a:pt x="1315323" y="4546785"/>
                </a:cubicBezTo>
                <a:cubicBezTo>
                  <a:pt x="1228444" y="4495662"/>
                  <a:pt x="1194905" y="4389095"/>
                  <a:pt x="1240411" y="4308763"/>
                </a:cubicBezTo>
                <a:cubicBezTo>
                  <a:pt x="1263164" y="4268597"/>
                  <a:pt x="1301371" y="4242593"/>
                  <a:pt x="1344748" y="4233023"/>
                </a:cubicBezTo>
                <a:cubicBezTo>
                  <a:pt x="1366437" y="4228237"/>
                  <a:pt x="1389419" y="4227559"/>
                  <a:pt x="1412408" y="4231273"/>
                </a:cubicBezTo>
                <a:close/>
                <a:moveTo>
                  <a:pt x="622613" y="3711323"/>
                </a:moveTo>
                <a:cubicBezTo>
                  <a:pt x="656354" y="3707209"/>
                  <a:pt x="691202" y="3707845"/>
                  <a:pt x="726058" y="3713477"/>
                </a:cubicBezTo>
                <a:cubicBezTo>
                  <a:pt x="772533" y="3720984"/>
                  <a:pt x="819023" y="3737370"/>
                  <a:pt x="862930" y="3763207"/>
                </a:cubicBezTo>
                <a:cubicBezTo>
                  <a:pt x="1038560" y="3866555"/>
                  <a:pt x="1106361" y="4081986"/>
                  <a:pt x="1014368" y="4244384"/>
                </a:cubicBezTo>
                <a:cubicBezTo>
                  <a:pt x="922373" y="4406782"/>
                  <a:pt x="705422" y="4454653"/>
                  <a:pt x="529792" y="4351304"/>
                </a:cubicBezTo>
                <a:cubicBezTo>
                  <a:pt x="354162" y="4247957"/>
                  <a:pt x="286361" y="4032525"/>
                  <a:pt x="378355" y="3870127"/>
                </a:cubicBezTo>
                <a:cubicBezTo>
                  <a:pt x="430102" y="3778778"/>
                  <a:pt x="521385" y="3723667"/>
                  <a:pt x="622613" y="3711323"/>
                </a:cubicBezTo>
                <a:close/>
                <a:moveTo>
                  <a:pt x="0" y="0"/>
                </a:moveTo>
                <a:lnTo>
                  <a:pt x="7345477" y="0"/>
                </a:lnTo>
                <a:lnTo>
                  <a:pt x="7330937" y="57909"/>
                </a:lnTo>
                <a:cubicBezTo>
                  <a:pt x="7288864" y="213626"/>
                  <a:pt x="7242961" y="368487"/>
                  <a:pt x="7204045" y="525057"/>
                </a:cubicBezTo>
                <a:cubicBezTo>
                  <a:pt x="7133676" y="809936"/>
                  <a:pt x="7207545" y="1073056"/>
                  <a:pt x="7423939" y="1259431"/>
                </a:cubicBezTo>
                <a:cubicBezTo>
                  <a:pt x="7652783" y="1456418"/>
                  <a:pt x="7881464" y="1655861"/>
                  <a:pt x="8123848" y="1829863"/>
                </a:cubicBezTo>
                <a:cubicBezTo>
                  <a:pt x="9170527" y="2581053"/>
                  <a:pt x="8902406" y="3889765"/>
                  <a:pt x="8304560" y="4410617"/>
                </a:cubicBezTo>
                <a:cubicBezTo>
                  <a:pt x="7554009" y="5063887"/>
                  <a:pt x="6697479" y="5060469"/>
                  <a:pt x="5824906" y="4582246"/>
                </a:cubicBezTo>
                <a:cubicBezTo>
                  <a:pt x="5473190" y="4390333"/>
                  <a:pt x="5153204" y="4124206"/>
                  <a:pt x="4814027" y="3900391"/>
                </a:cubicBezTo>
                <a:cubicBezTo>
                  <a:pt x="4336267" y="3586184"/>
                  <a:pt x="3821519" y="3552717"/>
                  <a:pt x="3389336" y="4033298"/>
                </a:cubicBezTo>
                <a:cubicBezTo>
                  <a:pt x="3228138" y="4212489"/>
                  <a:pt x="3051008" y="4402509"/>
                  <a:pt x="2844266" y="4497245"/>
                </a:cubicBezTo>
                <a:cubicBezTo>
                  <a:pt x="2311195" y="4741524"/>
                  <a:pt x="1799982" y="4540883"/>
                  <a:pt x="1361823" y="3978831"/>
                </a:cubicBezTo>
                <a:cubicBezTo>
                  <a:pt x="1185983" y="3753353"/>
                  <a:pt x="1004288" y="3503556"/>
                  <a:pt x="723961" y="3482165"/>
                </a:cubicBezTo>
                <a:cubicBezTo>
                  <a:pt x="497125" y="3465003"/>
                  <a:pt x="268214" y="3473242"/>
                  <a:pt x="41451" y="3495177"/>
                </a:cubicBezTo>
                <a:lnTo>
                  <a:pt x="0" y="349996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9" name="Google Shape;89;p1"/>
          <p:cNvSpPr txBox="1">
            <a:spLocks noGrp="1"/>
          </p:cNvSpPr>
          <p:nvPr>
            <p:ph type="ctrTitle"/>
          </p:nvPr>
        </p:nvSpPr>
        <p:spPr>
          <a:xfrm>
            <a:off x="841248" y="4144867"/>
            <a:ext cx="10627450" cy="173364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5400"/>
              <a:buFont typeface="Arial"/>
              <a:buNone/>
            </a:pPr>
            <a:r>
              <a:rPr lang="pl-PL"/>
              <a:t>Zasady zdrowego odżywiania</a:t>
            </a:r>
            <a:endParaRPr/>
          </a:p>
        </p:txBody>
      </p:sp>
      <p:sp>
        <p:nvSpPr>
          <p:cNvPr id="90" name="Google Shape;90;p1"/>
          <p:cNvSpPr txBox="1">
            <a:spLocks noGrp="1"/>
          </p:cNvSpPr>
          <p:nvPr>
            <p:ph type="subTitle" idx="1"/>
          </p:nvPr>
        </p:nvSpPr>
        <p:spPr>
          <a:xfrm>
            <a:off x="8405220" y="663961"/>
            <a:ext cx="3063478" cy="307236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endParaRPr/>
          </a:p>
        </p:txBody>
      </p:sp>
      <p:pic>
        <p:nvPicPr>
          <p:cNvPr id="91" name="Google Shape;91;p1"/>
          <p:cNvPicPr preferRelativeResize="0"/>
          <p:nvPr/>
        </p:nvPicPr>
        <p:blipFill rotWithShape="1">
          <a:blip r:embed="rId3">
            <a:alphaModFix/>
          </a:blip>
          <a:srcRect/>
          <a:stretch/>
        </p:blipFill>
        <p:spPr>
          <a:xfrm>
            <a:off x="1325446" y="663962"/>
            <a:ext cx="5291985" cy="29635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Unikaj nadmiaru soli</a:t>
            </a:r>
            <a:endParaRPr/>
          </a:p>
          <a:p>
            <a:pPr marL="0" lvl="0" indent="0" algn="l" rtl="0">
              <a:lnSpc>
                <a:spcPct val="100000"/>
              </a:lnSpc>
              <a:spcBef>
                <a:spcPts val="0"/>
              </a:spcBef>
              <a:spcAft>
                <a:spcPts val="0"/>
              </a:spcAft>
              <a:buClr>
                <a:schemeClr val="dk1"/>
              </a:buClr>
              <a:buSzPts val="4400"/>
              <a:buFont typeface="Arial"/>
              <a:buNone/>
            </a:pPr>
            <a:endParaRPr/>
          </a:p>
        </p:txBody>
      </p:sp>
      <p:sp>
        <p:nvSpPr>
          <p:cNvPr id="148" name="Google Shape;148;p10"/>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Sód zawarty w soli rzeczywiście jest składnikiem niezbędnym dla organizmu człowieka, lecz spożywany w nadmiarze może się przyczyniać do wystąpienia wielu zaburzeń, przede wszystkim nadciśnienia tętniczego. Ograniczyć należy nie tylko dosalanie produktów, ale także produkty szczególnie w sól obfitujące, mocno przetworzone: konserwy mięsne, koncentraty zup i sosów, dania gotowe, frytki i przekąski, takie jak chipsy, paluszki i solone orzeszki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2"/>
        <p:cNvGrpSpPr/>
        <p:nvPr/>
      </p:nvGrpSpPr>
      <p:grpSpPr>
        <a:xfrm>
          <a:off x="0" y="0"/>
          <a:ext cx="0" cy="0"/>
          <a:chOff x="0" y="0"/>
          <a:chExt cx="0" cy="0"/>
        </a:xfrm>
      </p:grpSpPr>
      <p:sp>
        <p:nvSpPr>
          <p:cNvPr id="153" name="Google Shape;153;p11"/>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4" name="Google Shape;154;p11"/>
          <p:cNvSpPr/>
          <p:nvPr/>
        </p:nvSpPr>
        <p:spPr>
          <a:xfrm>
            <a:off x="-1" y="232968"/>
            <a:ext cx="9560477" cy="6625032"/>
          </a:xfrm>
          <a:custGeom>
            <a:avLst/>
            <a:gdLst/>
            <a:ahLst/>
            <a:cxnLst/>
            <a:rect l="l" t="t" r="r" b="b"/>
            <a:pathLst>
              <a:path w="9263816" h="6858000" extrusionOk="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5" name="Google Shape;155;p11"/>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156" name="Google Shape;156;p11" descr="Warzywa i owoce w asortymencie"/>
          <p:cNvPicPr preferRelativeResize="0"/>
          <p:nvPr/>
        </p:nvPicPr>
        <p:blipFill rotWithShape="1">
          <a:blip r:embed="rId3">
            <a:alphaModFix/>
          </a:blip>
          <a:srcRect t="3851" r="-2" b="11751"/>
          <a:stretch/>
        </p:blipFill>
        <p:spPr>
          <a:xfrm>
            <a:off x="20" y="10"/>
            <a:ext cx="12191980" cy="6857990"/>
          </a:xfrm>
          <a:prstGeom prst="rect">
            <a:avLst/>
          </a:prstGeom>
          <a:noFill/>
          <a:ln>
            <a:noFill/>
          </a:ln>
        </p:spPr>
      </p:pic>
      <p:sp>
        <p:nvSpPr>
          <p:cNvPr id="157" name="Google Shape;157;p11"/>
          <p:cNvSpPr/>
          <p:nvPr/>
        </p:nvSpPr>
        <p:spPr>
          <a:xfrm>
            <a:off x="3048" y="-1"/>
            <a:ext cx="12188952" cy="3126610"/>
          </a:xfrm>
          <a:prstGeom prst="rect">
            <a:avLst/>
          </a:prstGeom>
          <a:gradFill>
            <a:gsLst>
              <a:gs pos="0">
                <a:schemeClr val="dk1"/>
              </a:gs>
              <a:gs pos="36200">
                <a:srgbClr val="000000">
                  <a:alpha val="32941"/>
                </a:srgbClr>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8" name="Google Shape;158;p11"/>
          <p:cNvSpPr/>
          <p:nvPr/>
        </p:nvSpPr>
        <p:spPr>
          <a:xfrm rot="10800000">
            <a:off x="-602" y="4142197"/>
            <a:ext cx="12191999" cy="2715800"/>
          </a:xfrm>
          <a:prstGeom prst="rect">
            <a:avLst/>
          </a:prstGeom>
          <a:gradFill>
            <a:gsLst>
              <a:gs pos="0">
                <a:schemeClr val="dk1"/>
              </a:gs>
              <a:gs pos="55000">
                <a:srgbClr val="000000">
                  <a:alpha val="36862"/>
                </a:srgbClr>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59" name="Google Shape;159;p11"/>
          <p:cNvSpPr txBox="1">
            <a:spLocks noGrp="1"/>
          </p:cNvSpPr>
          <p:nvPr>
            <p:ph type="title"/>
          </p:nvPr>
        </p:nvSpPr>
        <p:spPr>
          <a:xfrm>
            <a:off x="609600" y="663960"/>
            <a:ext cx="6302803" cy="130551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5400"/>
              <a:buFont typeface="Arial"/>
              <a:buNone/>
            </a:pPr>
            <a:r>
              <a:rPr lang="pl-PL" sz="5400">
                <a:solidFill>
                  <a:srgbClr val="FFFFFF"/>
                </a:solidFill>
              </a:rPr>
              <a:t>Rodzaje żywności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3"/>
        <p:cNvGrpSpPr/>
        <p:nvPr/>
      </p:nvGrpSpPr>
      <p:grpSpPr>
        <a:xfrm>
          <a:off x="0" y="0"/>
          <a:ext cx="0" cy="0"/>
          <a:chOff x="0" y="0"/>
          <a:chExt cx="0" cy="0"/>
        </a:xfrm>
      </p:grpSpPr>
      <p:sp>
        <p:nvSpPr>
          <p:cNvPr id="164" name="Google Shape;164;p12"/>
          <p:cNvSpPr/>
          <p:nvPr/>
        </p:nvSpPr>
        <p:spPr>
          <a:xfrm>
            <a:off x="3048"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65" name="Google Shape;165;p12"/>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66" name="Google Shape;166;p12"/>
          <p:cNvSpPr/>
          <p:nvPr/>
        </p:nvSpPr>
        <p:spPr>
          <a:xfrm flipH="1">
            <a:off x="3049" y="4160168"/>
            <a:ext cx="2832322" cy="2697833"/>
          </a:xfrm>
          <a:custGeom>
            <a:avLst/>
            <a:gdLst/>
            <a:ahLst/>
            <a:cxnLst/>
            <a:rect l="l" t="t" r="r" b="b"/>
            <a:pathLst>
              <a:path w="2832322" h="2697833" extrusionOk="0">
                <a:moveTo>
                  <a:pt x="638993" y="1429605"/>
                </a:moveTo>
                <a:cubicBezTo>
                  <a:pt x="701328" y="1421871"/>
                  <a:pt x="765121" y="1451183"/>
                  <a:pt x="798503" y="1509001"/>
                </a:cubicBezTo>
                <a:cubicBezTo>
                  <a:pt x="843012" y="1586093"/>
                  <a:pt x="816599" y="1684670"/>
                  <a:pt x="739507" y="1729178"/>
                </a:cubicBezTo>
                <a:cubicBezTo>
                  <a:pt x="662415" y="1773688"/>
                  <a:pt x="563838" y="1747275"/>
                  <a:pt x="519329" y="1670181"/>
                </a:cubicBezTo>
                <a:cubicBezTo>
                  <a:pt x="474820" y="1593091"/>
                  <a:pt x="501234" y="1494514"/>
                  <a:pt x="578327" y="1450005"/>
                </a:cubicBezTo>
                <a:cubicBezTo>
                  <a:pt x="597599" y="1438878"/>
                  <a:pt x="618215" y="1432183"/>
                  <a:pt x="638993" y="1429605"/>
                </a:cubicBezTo>
                <a:close/>
                <a:moveTo>
                  <a:pt x="1252193" y="835524"/>
                </a:moveTo>
                <a:cubicBezTo>
                  <a:pt x="1356532" y="842898"/>
                  <a:pt x="1455464" y="900282"/>
                  <a:pt x="1511699" y="997686"/>
                </a:cubicBezTo>
                <a:cubicBezTo>
                  <a:pt x="1601677" y="1153532"/>
                  <a:pt x="1548280" y="1352810"/>
                  <a:pt x="1392436" y="1442788"/>
                </a:cubicBezTo>
                <a:cubicBezTo>
                  <a:pt x="1236589" y="1532766"/>
                  <a:pt x="1037311" y="1479369"/>
                  <a:pt x="947333" y="1323523"/>
                </a:cubicBezTo>
                <a:cubicBezTo>
                  <a:pt x="857356" y="1167678"/>
                  <a:pt x="910753" y="968399"/>
                  <a:pt x="1066598" y="878421"/>
                </a:cubicBezTo>
                <a:cubicBezTo>
                  <a:pt x="1125040" y="844680"/>
                  <a:pt x="1189590" y="831101"/>
                  <a:pt x="1252193" y="835524"/>
                </a:cubicBezTo>
                <a:close/>
                <a:moveTo>
                  <a:pt x="2832322" y="0"/>
                </a:moveTo>
                <a:lnTo>
                  <a:pt x="2832322" y="2697833"/>
                </a:lnTo>
                <a:lnTo>
                  <a:pt x="0" y="2697833"/>
                </a:lnTo>
                <a:lnTo>
                  <a:pt x="12966" y="2631781"/>
                </a:lnTo>
                <a:cubicBezTo>
                  <a:pt x="140000" y="2184738"/>
                  <a:pt x="505773" y="1908362"/>
                  <a:pt x="1052443" y="1806313"/>
                </a:cubicBezTo>
                <a:cubicBezTo>
                  <a:pt x="1303109" y="1759472"/>
                  <a:pt x="1574698" y="1718763"/>
                  <a:pt x="1721430" y="1489397"/>
                </a:cubicBezTo>
                <a:cubicBezTo>
                  <a:pt x="1879597" y="1241842"/>
                  <a:pt x="2005704" y="970478"/>
                  <a:pt x="2115839" y="696540"/>
                </a:cubicBezTo>
                <a:cubicBezTo>
                  <a:pt x="2216937" y="444582"/>
                  <a:pt x="2354076" y="231931"/>
                  <a:pt x="2590689" y="99461"/>
                </a:cubicBezTo>
                <a:cubicBezTo>
                  <a:pt x="2637069" y="73498"/>
                  <a:pt x="2683655" y="51402"/>
                  <a:pt x="2730434" y="328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67" name="Google Shape;167;p12"/>
          <p:cNvSpPr txBox="1">
            <a:spLocks noGrp="1"/>
          </p:cNvSpPr>
          <p:nvPr>
            <p:ph type="title"/>
          </p:nvPr>
        </p:nvSpPr>
        <p:spPr>
          <a:xfrm>
            <a:off x="5329561" y="552782"/>
            <a:ext cx="6252839" cy="21726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Fast food</a:t>
            </a:r>
            <a:endParaRPr/>
          </a:p>
        </p:txBody>
      </p:sp>
      <p:sp>
        <p:nvSpPr>
          <p:cNvPr id="168" name="Google Shape;168;p12"/>
          <p:cNvSpPr txBox="1">
            <a:spLocks noGrp="1"/>
          </p:cNvSpPr>
          <p:nvPr>
            <p:ph type="body" idx="1"/>
          </p:nvPr>
        </p:nvSpPr>
        <p:spPr>
          <a:xfrm>
            <a:off x="5328962" y="3241193"/>
            <a:ext cx="6252840" cy="283777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Fast food – rodzaj pożywienia szybko przygotowywanego i serwowanego na poczekaniu, na ogół taniego. Zwykle posiada ono wysoką wartość kaloryczną – zawiera dużą ilość tłuszczów i węglowodanów, przy równoczesnym niedoborze cennych dla organizmu substancji – błonnika, witamin i minerałów.</a:t>
            </a:r>
            <a:endParaRPr/>
          </a:p>
        </p:txBody>
      </p:sp>
      <p:pic>
        <p:nvPicPr>
          <p:cNvPr id="169" name="Google Shape;169;p12" descr="Obraz zawierający żywność, talerz, naczynie, krojone&#10;&#10;Opis wygenerowany automatycznie"/>
          <p:cNvPicPr preferRelativeResize="0"/>
          <p:nvPr/>
        </p:nvPicPr>
        <p:blipFill rotWithShape="1">
          <a:blip r:embed="rId3">
            <a:alphaModFix/>
          </a:blip>
          <a:srcRect/>
          <a:stretch/>
        </p:blipFill>
        <p:spPr>
          <a:xfrm>
            <a:off x="516741" y="3429000"/>
            <a:ext cx="3533285" cy="2649964"/>
          </a:xfrm>
          <a:prstGeom prst="rect">
            <a:avLst/>
          </a:prstGeom>
          <a:noFill/>
          <a:ln>
            <a:noFill/>
          </a:ln>
        </p:spPr>
      </p:pic>
      <p:pic>
        <p:nvPicPr>
          <p:cNvPr id="170" name="Google Shape;170;p12" descr="Obraz zawierający przekąski, naczynie, kanapka, kilka&#10;&#10;Opis wygenerowany automatycznie"/>
          <p:cNvPicPr preferRelativeResize="0"/>
          <p:nvPr/>
        </p:nvPicPr>
        <p:blipFill rotWithShape="1">
          <a:blip r:embed="rId4">
            <a:alphaModFix/>
          </a:blip>
          <a:srcRect/>
          <a:stretch/>
        </p:blipFill>
        <p:spPr>
          <a:xfrm>
            <a:off x="292291" y="459949"/>
            <a:ext cx="3982186" cy="26499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4"/>
        <p:cNvGrpSpPr/>
        <p:nvPr/>
      </p:nvGrpSpPr>
      <p:grpSpPr>
        <a:xfrm>
          <a:off x="0" y="0"/>
          <a:ext cx="0" cy="0"/>
          <a:chOff x="0" y="0"/>
          <a:chExt cx="0" cy="0"/>
        </a:xfrm>
      </p:grpSpPr>
      <p:sp>
        <p:nvSpPr>
          <p:cNvPr id="175" name="Google Shape;175;p13"/>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76" name="Google Shape;176;p13"/>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77" name="Google Shape;177;p13"/>
          <p:cNvSpPr/>
          <p:nvPr/>
        </p:nvSpPr>
        <p:spPr>
          <a:xfrm>
            <a:off x="4365328" y="1352190"/>
            <a:ext cx="7823624" cy="5505810"/>
          </a:xfrm>
          <a:custGeom>
            <a:avLst/>
            <a:gdLst/>
            <a:ahLst/>
            <a:cxnLst/>
            <a:rect l="l" t="t" r="r" b="b"/>
            <a:pathLst>
              <a:path w="7823624" h="5505810" extrusionOk="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78" name="Google Shape;178;p13"/>
          <p:cNvSpPr txBox="1">
            <a:spLocks noGrp="1"/>
          </p:cNvSpPr>
          <p:nvPr>
            <p:ph type="title"/>
          </p:nvPr>
        </p:nvSpPr>
        <p:spPr>
          <a:xfrm>
            <a:off x="609600" y="552783"/>
            <a:ext cx="10972800" cy="1570804"/>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słodycze</a:t>
            </a:r>
            <a:endParaRPr/>
          </a:p>
        </p:txBody>
      </p:sp>
      <p:sp>
        <p:nvSpPr>
          <p:cNvPr id="179" name="Google Shape;179;p13"/>
          <p:cNvSpPr txBox="1">
            <a:spLocks noGrp="1"/>
          </p:cNvSpPr>
          <p:nvPr>
            <p:ph type="body" idx="1"/>
          </p:nvPr>
        </p:nvSpPr>
        <p:spPr>
          <a:xfrm>
            <a:off x="609599" y="2397689"/>
            <a:ext cx="3750023" cy="344589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Słodycze – trwałe wyroby cukiernicze, charakteryzujące się głównie słodkim smakiem oraz wysoką zawartością cukrów. Są to zwykle produkty o stałej konsystencji, produkowane z cukru z dodatkiem mleka, wody, kakao, wiórków kokosowych i bakalii.</a:t>
            </a:r>
            <a:endParaRPr/>
          </a:p>
        </p:txBody>
      </p:sp>
      <p:pic>
        <p:nvPicPr>
          <p:cNvPr id="180" name="Google Shape;180;p13" descr="Obraz zawierający kolorowy, wiatraczek, obiekt na zewnątrz, zdobione&#10;&#10;Opis wygenerowany automatycznie"/>
          <p:cNvPicPr preferRelativeResize="0"/>
          <p:nvPr/>
        </p:nvPicPr>
        <p:blipFill rotWithShape="1">
          <a:blip r:embed="rId3">
            <a:alphaModFix/>
          </a:blip>
          <a:srcRect/>
          <a:stretch/>
        </p:blipFill>
        <p:spPr>
          <a:xfrm>
            <a:off x="6605770" y="2636356"/>
            <a:ext cx="4600443" cy="34458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4"/>
        <p:cNvGrpSpPr/>
        <p:nvPr/>
      </p:nvGrpSpPr>
      <p:grpSpPr>
        <a:xfrm>
          <a:off x="0" y="0"/>
          <a:ext cx="0" cy="0"/>
          <a:chOff x="0" y="0"/>
          <a:chExt cx="0" cy="0"/>
        </a:xfrm>
      </p:grpSpPr>
      <p:sp>
        <p:nvSpPr>
          <p:cNvPr id="185" name="Google Shape;185;p14"/>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6" name="Google Shape;186;p14"/>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7" name="Google Shape;187;p14"/>
          <p:cNvSpPr/>
          <p:nvPr/>
        </p:nvSpPr>
        <p:spPr>
          <a:xfrm>
            <a:off x="4365328" y="1352190"/>
            <a:ext cx="7823624" cy="5505810"/>
          </a:xfrm>
          <a:custGeom>
            <a:avLst/>
            <a:gdLst/>
            <a:ahLst/>
            <a:cxnLst/>
            <a:rect l="l" t="t" r="r" b="b"/>
            <a:pathLst>
              <a:path w="7823624" h="5505810" extrusionOk="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88" name="Google Shape;188;p14"/>
          <p:cNvSpPr txBox="1">
            <a:spLocks noGrp="1"/>
          </p:cNvSpPr>
          <p:nvPr>
            <p:ph type="title"/>
          </p:nvPr>
        </p:nvSpPr>
        <p:spPr>
          <a:xfrm>
            <a:off x="609600" y="552783"/>
            <a:ext cx="10972800" cy="1570804"/>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latin typeface="Arial"/>
                <a:ea typeface="Arial"/>
                <a:cs typeface="Arial"/>
                <a:sym typeface="Arial"/>
              </a:rPr>
              <a:t>Warzywa </a:t>
            </a:r>
            <a:endParaRPr>
              <a:latin typeface="Arial"/>
              <a:ea typeface="Arial"/>
              <a:cs typeface="Arial"/>
              <a:sym typeface="Arial"/>
            </a:endParaRPr>
          </a:p>
        </p:txBody>
      </p:sp>
      <p:sp>
        <p:nvSpPr>
          <p:cNvPr id="189" name="Google Shape;189;p14"/>
          <p:cNvSpPr txBox="1"/>
          <p:nvPr/>
        </p:nvSpPr>
        <p:spPr>
          <a:xfrm>
            <a:off x="609599" y="2397689"/>
            <a:ext cx="3750023" cy="3445893"/>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None/>
            </a:pPr>
            <a:endParaRPr sz="1800" b="0" i="0" u="none" strike="noStrike" cap="none">
              <a:solidFill>
                <a:schemeClr val="dk1"/>
              </a:solidFill>
              <a:latin typeface="Avenir"/>
              <a:ea typeface="Avenir"/>
              <a:cs typeface="Avenir"/>
              <a:sym typeface="Avenir"/>
            </a:endParaRPr>
          </a:p>
          <a:p>
            <a:pPr marL="0" marR="0" lvl="0" indent="0" algn="l" rtl="0">
              <a:spcBef>
                <a:spcPts val="600"/>
              </a:spcBef>
              <a:spcAft>
                <a:spcPts val="0"/>
              </a:spcAft>
              <a:buNone/>
            </a:pPr>
            <a:r>
              <a:rPr lang="pl-PL" sz="1800" b="0" i="0" u="none" strike="noStrike" cap="none">
                <a:solidFill>
                  <a:schemeClr val="dk1"/>
                </a:solidFill>
                <a:latin typeface="Avenir"/>
                <a:ea typeface="Avenir"/>
                <a:cs typeface="Avenir"/>
                <a:sym typeface="Avenir"/>
              </a:rPr>
              <a:t> warzywa, jarzyny – rośliny jednoroczne, dwuletnie lub byliny, które w całości lub w części stanowią pokarm człowieka. Mogą być spożywane w stanie surowym lub po obróbce cieplnej.  dodać tekst</a:t>
            </a:r>
            <a:endParaRPr/>
          </a:p>
        </p:txBody>
      </p:sp>
      <p:pic>
        <p:nvPicPr>
          <p:cNvPr id="190" name="Google Shape;190;p14" descr="Obraz zawierający żywność, warzywo, owoce, różny&#10;&#10;Opis wygenerowany automatycznie"/>
          <p:cNvPicPr preferRelativeResize="0">
            <a:picLocks noGrp="1"/>
          </p:cNvPicPr>
          <p:nvPr>
            <p:ph type="body" idx="1"/>
          </p:nvPr>
        </p:nvPicPr>
        <p:blipFill rotWithShape="1">
          <a:blip r:embed="rId3">
            <a:alphaModFix/>
          </a:blip>
          <a:srcRect/>
          <a:stretch/>
        </p:blipFill>
        <p:spPr>
          <a:xfrm>
            <a:off x="6316865" y="2636356"/>
            <a:ext cx="5178253" cy="34458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4"/>
        <p:cNvGrpSpPr/>
        <p:nvPr/>
      </p:nvGrpSpPr>
      <p:grpSpPr>
        <a:xfrm>
          <a:off x="0" y="0"/>
          <a:ext cx="0" cy="0"/>
          <a:chOff x="0" y="0"/>
          <a:chExt cx="0" cy="0"/>
        </a:xfrm>
      </p:grpSpPr>
      <p:sp>
        <p:nvSpPr>
          <p:cNvPr id="195" name="Google Shape;195;p15"/>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96" name="Google Shape;196;p15"/>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97" name="Google Shape;197;p15"/>
          <p:cNvSpPr/>
          <p:nvPr/>
        </p:nvSpPr>
        <p:spPr>
          <a:xfrm>
            <a:off x="4365328" y="1352190"/>
            <a:ext cx="7823624" cy="5505810"/>
          </a:xfrm>
          <a:custGeom>
            <a:avLst/>
            <a:gdLst/>
            <a:ahLst/>
            <a:cxnLst/>
            <a:rect l="l" t="t" r="r" b="b"/>
            <a:pathLst>
              <a:path w="7823624" h="5505810" extrusionOk="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98" name="Google Shape;198;p15"/>
          <p:cNvSpPr txBox="1">
            <a:spLocks noGrp="1"/>
          </p:cNvSpPr>
          <p:nvPr>
            <p:ph type="title"/>
          </p:nvPr>
        </p:nvSpPr>
        <p:spPr>
          <a:xfrm>
            <a:off x="609600" y="552783"/>
            <a:ext cx="10972800" cy="1570804"/>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owoce</a:t>
            </a:r>
            <a:endParaRPr/>
          </a:p>
        </p:txBody>
      </p:sp>
      <p:sp>
        <p:nvSpPr>
          <p:cNvPr id="199" name="Google Shape;199;p15"/>
          <p:cNvSpPr txBox="1">
            <a:spLocks noGrp="1"/>
          </p:cNvSpPr>
          <p:nvPr>
            <p:ph type="body" idx="1"/>
          </p:nvPr>
        </p:nvSpPr>
        <p:spPr>
          <a:xfrm>
            <a:off x="609599" y="2397689"/>
            <a:ext cx="3750023" cy="344589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w znaczeniu botanicznym występujący u roślin okrytozalążkowych organ powstający z zalążni słupka, zawierający w swym wnętrzu nasiona, osłaniający je i ułatwiający rozsiewanie. Część owocu otaczająca nasiona określa się mianem owocni</a:t>
            </a:r>
            <a:endParaRPr/>
          </a:p>
        </p:txBody>
      </p:sp>
      <p:pic>
        <p:nvPicPr>
          <p:cNvPr id="200" name="Google Shape;200;p15" descr="Obraz zawierający żywność, owoce, warzywo, kolorowy&#10;&#10;Opis wygenerowany automatycznie"/>
          <p:cNvPicPr preferRelativeResize="0"/>
          <p:nvPr/>
        </p:nvPicPr>
        <p:blipFill rotWithShape="1">
          <a:blip r:embed="rId3">
            <a:alphaModFix/>
          </a:blip>
          <a:srcRect/>
          <a:stretch/>
        </p:blipFill>
        <p:spPr>
          <a:xfrm>
            <a:off x="6363482" y="2636356"/>
            <a:ext cx="5085019" cy="34458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
        <p:cNvGrpSpPr/>
        <p:nvPr/>
      </p:nvGrpSpPr>
      <p:grpSpPr>
        <a:xfrm>
          <a:off x="0" y="0"/>
          <a:ext cx="0" cy="0"/>
          <a:chOff x="0" y="0"/>
          <a:chExt cx="0" cy="0"/>
        </a:xfrm>
      </p:grpSpPr>
      <p:sp>
        <p:nvSpPr>
          <p:cNvPr id="205" name="Google Shape;205;p16"/>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6" name="Google Shape;206;p16"/>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7" name="Google Shape;207;p16"/>
          <p:cNvSpPr txBox="1">
            <a:spLocks noGrp="1"/>
          </p:cNvSpPr>
          <p:nvPr>
            <p:ph type="title"/>
          </p:nvPr>
        </p:nvSpPr>
        <p:spPr>
          <a:xfrm>
            <a:off x="609600" y="552782"/>
            <a:ext cx="5369169" cy="159190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nabiał</a:t>
            </a:r>
            <a:endParaRPr/>
          </a:p>
        </p:txBody>
      </p:sp>
      <p:sp>
        <p:nvSpPr>
          <p:cNvPr id="208" name="Google Shape;208;p16"/>
          <p:cNvSpPr txBox="1">
            <a:spLocks noGrp="1"/>
          </p:cNvSpPr>
          <p:nvPr>
            <p:ph type="body" idx="1"/>
          </p:nvPr>
        </p:nvSpPr>
        <p:spPr>
          <a:xfrm>
            <a:off x="610198" y="2391995"/>
            <a:ext cx="5355276" cy="317478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kategoria produktów spożywczych obejmująca mleko zwierząt udomowionych oraz produkty pochodzenia mlecznego</a:t>
            </a:r>
            <a:endParaRPr/>
          </a:p>
        </p:txBody>
      </p:sp>
      <p:pic>
        <p:nvPicPr>
          <p:cNvPr id="209" name="Google Shape;209;p16" descr="Cows looking at the camera"/>
          <p:cNvPicPr preferRelativeResize="0"/>
          <p:nvPr/>
        </p:nvPicPr>
        <p:blipFill rotWithShape="1">
          <a:blip r:embed="rId3">
            <a:alphaModFix/>
          </a:blip>
          <a:srcRect l="11521" r="34453" b="-4"/>
          <a:stretch/>
        </p:blipFill>
        <p:spPr>
          <a:xfrm>
            <a:off x="6364448" y="10"/>
            <a:ext cx="5827552" cy="6857990"/>
          </a:xfrm>
          <a:custGeom>
            <a:avLst/>
            <a:gdLst/>
            <a:ahLst/>
            <a:cxnLst/>
            <a:rect l="l" t="t" r="r" b="b"/>
            <a:pathLst>
              <a:path w="5827552" h="6858000" extrusionOk="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3"/>
        <p:cNvGrpSpPr/>
        <p:nvPr/>
      </p:nvGrpSpPr>
      <p:grpSpPr>
        <a:xfrm>
          <a:off x="0" y="0"/>
          <a:ext cx="0" cy="0"/>
          <a:chOff x="0" y="0"/>
          <a:chExt cx="0" cy="0"/>
        </a:xfrm>
      </p:grpSpPr>
      <p:sp>
        <p:nvSpPr>
          <p:cNvPr id="214" name="Google Shape;214;p17"/>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5" name="Google Shape;215;p17"/>
          <p:cNvSpPr/>
          <p:nvPr/>
        </p:nvSpPr>
        <p:spPr>
          <a:xfrm>
            <a:off x="-1" y="232968"/>
            <a:ext cx="9560477" cy="6625032"/>
          </a:xfrm>
          <a:custGeom>
            <a:avLst/>
            <a:gdLst/>
            <a:ahLst/>
            <a:cxnLst/>
            <a:rect l="l" t="t" r="r" b="b"/>
            <a:pathLst>
              <a:path w="9263816" h="6858000" extrusionOk="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6" name="Google Shape;216;p17"/>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7" name="Google Shape;217;p17"/>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8" name="Google Shape;218;p17"/>
          <p:cNvSpPr/>
          <p:nvPr/>
        </p:nvSpPr>
        <p:spPr>
          <a:xfrm>
            <a:off x="4828177" y="0"/>
            <a:ext cx="7360775" cy="6858000"/>
          </a:xfrm>
          <a:custGeom>
            <a:avLst/>
            <a:gdLst/>
            <a:ahLst/>
            <a:cxnLst/>
            <a:rect l="l" t="t" r="r" b="b"/>
            <a:pathLst>
              <a:path w="7360775" h="6858000" extrusionOk="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1997377" y="0"/>
                </a:lnTo>
                <a:lnTo>
                  <a:pt x="5164844" y="0"/>
                </a:lnTo>
                <a:lnTo>
                  <a:pt x="5726653" y="0"/>
                </a:lnTo>
                <a:lnTo>
                  <a:pt x="7360775" y="0"/>
                </a:lnTo>
                <a:lnTo>
                  <a:pt x="7360775" y="6858000"/>
                </a:lnTo>
                <a:lnTo>
                  <a:pt x="5726653" y="6858000"/>
                </a:lnTo>
                <a:lnTo>
                  <a:pt x="1997377"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9" name="Google Shape;219;p17"/>
          <p:cNvSpPr txBox="1">
            <a:spLocks noGrp="1"/>
          </p:cNvSpPr>
          <p:nvPr>
            <p:ph type="title"/>
          </p:nvPr>
        </p:nvSpPr>
        <p:spPr>
          <a:xfrm>
            <a:off x="609601" y="663960"/>
            <a:ext cx="4747014" cy="33101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400"/>
              <a:buFont typeface="Arial"/>
              <a:buNone/>
            </a:pPr>
            <a:r>
              <a:rPr lang="pl-PL"/>
              <a:t>Piramida żywieniowa</a:t>
            </a:r>
            <a:endParaRPr/>
          </a:p>
        </p:txBody>
      </p:sp>
      <p:pic>
        <p:nvPicPr>
          <p:cNvPr id="220" name="Google Shape;220;p17"/>
          <p:cNvPicPr preferRelativeResize="0">
            <a:picLocks noGrp="1"/>
          </p:cNvPicPr>
          <p:nvPr>
            <p:ph type="body" idx="1"/>
          </p:nvPr>
        </p:nvPicPr>
        <p:blipFill rotWithShape="1">
          <a:blip r:embed="rId3">
            <a:alphaModFix/>
          </a:blip>
          <a:srcRect/>
          <a:stretch/>
        </p:blipFill>
        <p:spPr>
          <a:xfrm>
            <a:off x="6607566" y="986870"/>
            <a:ext cx="4974834" cy="44027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Wykonanie </a:t>
            </a:r>
            <a:endParaRPr/>
          </a:p>
        </p:txBody>
      </p:sp>
      <p:sp>
        <p:nvSpPr>
          <p:cNvPr id="226" name="Google Shape;226;p18"/>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Łukasz woźniewski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
        <p:cNvGrpSpPr/>
        <p:nvPr/>
      </p:nvGrpSpPr>
      <p:grpSpPr>
        <a:xfrm>
          <a:off x="0" y="0"/>
          <a:ext cx="0" cy="0"/>
          <a:chOff x="0" y="0"/>
          <a:chExt cx="0" cy="0"/>
        </a:xfrm>
      </p:grpSpPr>
      <p:sp>
        <p:nvSpPr>
          <p:cNvPr id="96" name="Google Shape;96;p2"/>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7" name="Google Shape;97;p2"/>
          <p:cNvSpPr/>
          <p:nvPr/>
        </p:nvSpPr>
        <p:spPr>
          <a:xfrm>
            <a:off x="0" y="0"/>
            <a:ext cx="12192001" cy="6858000"/>
          </a:xfrm>
          <a:prstGeom prst="rect">
            <a:avLst/>
          </a:prstGeom>
          <a:solidFill>
            <a:srgbClr val="AEAEAE">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8" name="Google Shape;98;p2"/>
          <p:cNvSpPr/>
          <p:nvPr/>
        </p:nvSpPr>
        <p:spPr>
          <a:xfrm flipH="1">
            <a:off x="6462299" y="0"/>
            <a:ext cx="5726653" cy="6858000"/>
          </a:xfrm>
          <a:custGeom>
            <a:avLst/>
            <a:gdLst/>
            <a:ahLst/>
            <a:cxnLst/>
            <a:rect l="l" t="t" r="r" b="b"/>
            <a:pathLst>
              <a:path w="5726653" h="6858000" extrusionOk="0">
                <a:moveTo>
                  <a:pt x="4847302" y="0"/>
                </a:moveTo>
                <a:lnTo>
                  <a:pt x="5712110" y="0"/>
                </a:lnTo>
                <a:lnTo>
                  <a:pt x="5722419" y="42969"/>
                </a:lnTo>
                <a:cubicBezTo>
                  <a:pt x="5730415" y="100391"/>
                  <a:pt x="5727284" y="160329"/>
                  <a:pt x="5711334" y="219852"/>
                </a:cubicBezTo>
                <a:cubicBezTo>
                  <a:pt x="5647537" y="457945"/>
                  <a:pt x="5402807" y="599240"/>
                  <a:pt x="5164713" y="535443"/>
                </a:cubicBezTo>
                <a:cubicBezTo>
                  <a:pt x="4956382" y="479621"/>
                  <a:pt x="4822161" y="285271"/>
                  <a:pt x="4834600" y="78052"/>
                </a:cubicBezTo>
                <a:close/>
                <a:moveTo>
                  <a:pt x="0" y="0"/>
                </a:moveTo>
                <a:lnTo>
                  <a:pt x="561809" y="0"/>
                </a:lnTo>
                <a:lnTo>
                  <a:pt x="4228873" y="0"/>
                </a:lnTo>
                <a:lnTo>
                  <a:pt x="4220749" y="184996"/>
                </a:lnTo>
                <a:cubicBezTo>
                  <a:pt x="4219391" y="263520"/>
                  <a:pt x="4220264" y="341910"/>
                  <a:pt x="4223776" y="419995"/>
                </a:cubicBezTo>
                <a:cubicBezTo>
                  <a:pt x="4236965" y="709488"/>
                  <a:pt x="4465626" y="891535"/>
                  <a:pt x="4671738" y="1068099"/>
                </a:cubicBezTo>
                <a:cubicBezTo>
                  <a:pt x="5185528" y="1508061"/>
                  <a:pt x="5360374" y="2032158"/>
                  <a:pt x="5119605" y="2589405"/>
                </a:cubicBezTo>
                <a:cubicBezTo>
                  <a:pt x="5026231" y="2805523"/>
                  <a:pt x="4844676" y="2993264"/>
                  <a:pt x="4673612" y="3164269"/>
                </a:cubicBezTo>
                <a:cubicBezTo>
                  <a:pt x="4214818" y="3622744"/>
                  <a:pt x="4233617" y="4154456"/>
                  <a:pt x="4515220" y="4641255"/>
                </a:cubicBezTo>
                <a:cubicBezTo>
                  <a:pt x="4715840" y="4986832"/>
                  <a:pt x="4956396" y="5311556"/>
                  <a:pt x="5126951" y="5670858"/>
                </a:cubicBezTo>
                <a:cubicBezTo>
                  <a:pt x="5293002" y="6019042"/>
                  <a:pt x="5391521" y="6366409"/>
                  <a:pt x="5412523" y="6707670"/>
                </a:cubicBezTo>
                <a:lnTo>
                  <a:pt x="5414896"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99" name="Google Shape;99;p2"/>
          <p:cNvSpPr txBox="1">
            <a:spLocks noGrp="1"/>
          </p:cNvSpPr>
          <p:nvPr>
            <p:ph type="title"/>
          </p:nvPr>
        </p:nvSpPr>
        <p:spPr>
          <a:xfrm>
            <a:off x="7620000" y="881785"/>
            <a:ext cx="3962400" cy="4684996"/>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Clr>
                <a:schemeClr val="dk1"/>
              </a:buClr>
              <a:buSzPts val="4400"/>
              <a:buFont typeface="Arial"/>
              <a:buNone/>
            </a:pPr>
            <a:r>
              <a:rPr lang="pl-PL" b="1"/>
              <a:t>Dlaczego warto zdrowo się odżywiać?</a:t>
            </a:r>
            <a:endParaRPr/>
          </a:p>
        </p:txBody>
      </p:sp>
      <p:sp>
        <p:nvSpPr>
          <p:cNvPr id="100" name="Google Shape;100;p2"/>
          <p:cNvSpPr txBox="1">
            <a:spLocks noGrp="1"/>
          </p:cNvSpPr>
          <p:nvPr>
            <p:ph type="body" idx="1"/>
          </p:nvPr>
        </p:nvSpPr>
        <p:spPr>
          <a:xfrm>
            <a:off x="841248" y="837486"/>
            <a:ext cx="5239304" cy="472929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300"/>
              <a:buNone/>
            </a:pPr>
            <a:endParaRPr sz="1300" b="1"/>
          </a:p>
          <a:p>
            <a:pPr marL="0" lvl="0" indent="0" algn="l" rtl="0">
              <a:lnSpc>
                <a:spcPct val="100000"/>
              </a:lnSpc>
              <a:spcBef>
                <a:spcPts val="1000"/>
              </a:spcBef>
              <a:spcAft>
                <a:spcPts val="0"/>
              </a:spcAft>
              <a:buSzPts val="1300"/>
              <a:buNone/>
            </a:pPr>
            <a:r>
              <a:rPr lang="pl-PL" sz="1300"/>
              <a:t>Od dawna wiadomo, że dbałość o właściwe, zdrowe odżywianie jest ważna dla prawidłowego wzrastania oraz utrzymania dobrego stanu zdrowia. Pozwala uniknąć wielu chorób, które rozwijają się niekiedy przez wiele lat jako skutek spożywania nadmiernej lub zbyt małej ilości określonych składników pokarmowych. Do najczęściej występujących chorób tego typu należą:</a:t>
            </a:r>
            <a:endParaRPr sz="1300"/>
          </a:p>
          <a:p>
            <a:pPr marL="285750" lvl="0" indent="-285750" algn="l" rtl="0">
              <a:lnSpc>
                <a:spcPct val="100000"/>
              </a:lnSpc>
              <a:spcBef>
                <a:spcPts val="1000"/>
              </a:spcBef>
              <a:spcAft>
                <a:spcPts val="0"/>
              </a:spcAft>
              <a:buSzPts val="1300"/>
              <a:buFont typeface="Arial"/>
              <a:buChar char="•"/>
            </a:pPr>
            <a:r>
              <a:rPr lang="pl-PL" sz="1300"/>
              <a:t>choroby układu sercowo-naczyniowego</a:t>
            </a:r>
            <a:endParaRPr sz="1300"/>
          </a:p>
          <a:p>
            <a:pPr marL="285750" lvl="0" indent="-285750" algn="l" rtl="0">
              <a:lnSpc>
                <a:spcPct val="100000"/>
              </a:lnSpc>
              <a:spcBef>
                <a:spcPts val="1000"/>
              </a:spcBef>
              <a:spcAft>
                <a:spcPts val="0"/>
              </a:spcAft>
              <a:buSzPts val="1300"/>
              <a:buFont typeface="Arial"/>
              <a:buChar char="•"/>
            </a:pPr>
            <a:r>
              <a:rPr lang="pl-PL" sz="1300"/>
              <a:t>Nadciśnienie tętnicze</a:t>
            </a:r>
            <a:endParaRPr/>
          </a:p>
          <a:p>
            <a:pPr marL="285750" lvl="0" indent="-285750" algn="l" rtl="0">
              <a:lnSpc>
                <a:spcPct val="100000"/>
              </a:lnSpc>
              <a:spcBef>
                <a:spcPts val="1000"/>
              </a:spcBef>
              <a:spcAft>
                <a:spcPts val="0"/>
              </a:spcAft>
              <a:buSzPts val="1300"/>
              <a:buFont typeface="Arial"/>
              <a:buChar char="•"/>
            </a:pPr>
            <a:r>
              <a:rPr lang="pl-PL" sz="1300"/>
              <a:t>cukrzyca</a:t>
            </a:r>
            <a:endParaRPr/>
          </a:p>
          <a:p>
            <a:pPr marL="285750" lvl="0" indent="-285750" algn="l" rtl="0">
              <a:lnSpc>
                <a:spcPct val="100000"/>
              </a:lnSpc>
              <a:spcBef>
                <a:spcPts val="1000"/>
              </a:spcBef>
              <a:spcAft>
                <a:spcPts val="0"/>
              </a:spcAft>
              <a:buSzPts val="1300"/>
              <a:buFont typeface="Arial"/>
              <a:buChar char="•"/>
            </a:pPr>
            <a:r>
              <a:rPr lang="pl-PL" sz="1300"/>
              <a:t>otyłość</a:t>
            </a:r>
            <a:endParaRPr sz="1300"/>
          </a:p>
          <a:p>
            <a:pPr marL="285750" lvl="0" indent="-285750" algn="l" rtl="0">
              <a:lnSpc>
                <a:spcPct val="100000"/>
              </a:lnSpc>
              <a:spcBef>
                <a:spcPts val="1000"/>
              </a:spcBef>
              <a:spcAft>
                <a:spcPts val="0"/>
              </a:spcAft>
              <a:buSzPts val="1300"/>
              <a:buFont typeface="Arial"/>
              <a:buChar char="•"/>
            </a:pPr>
            <a:r>
              <a:rPr lang="pl-PL" sz="1300"/>
              <a:t>kamica żółciowa</a:t>
            </a:r>
            <a:endParaRPr sz="1300"/>
          </a:p>
          <a:p>
            <a:pPr marL="285750" lvl="0" indent="-285750" algn="l" rtl="0">
              <a:lnSpc>
                <a:spcPct val="100000"/>
              </a:lnSpc>
              <a:spcBef>
                <a:spcPts val="1000"/>
              </a:spcBef>
              <a:spcAft>
                <a:spcPts val="0"/>
              </a:spcAft>
              <a:buSzPts val="1300"/>
              <a:buFont typeface="Arial"/>
              <a:buChar char="•"/>
            </a:pPr>
            <a:r>
              <a:rPr lang="pl-PL" sz="1300"/>
              <a:t>niedokrwistość z niedoboru żelaza</a:t>
            </a:r>
            <a:endParaRPr sz="1300"/>
          </a:p>
          <a:p>
            <a:pPr marL="285750" lvl="0" indent="-285750" algn="l" rtl="0">
              <a:lnSpc>
                <a:spcPct val="100000"/>
              </a:lnSpc>
              <a:spcBef>
                <a:spcPts val="1000"/>
              </a:spcBef>
              <a:spcAft>
                <a:spcPts val="0"/>
              </a:spcAft>
              <a:buSzPts val="1300"/>
              <a:buFont typeface="Arial"/>
              <a:buChar char="•"/>
            </a:pPr>
            <a:r>
              <a:rPr lang="pl-PL" sz="1300"/>
              <a:t>osteroporoza</a:t>
            </a:r>
            <a:endParaRPr/>
          </a:p>
          <a:p>
            <a:pPr marL="285750" lvl="0" indent="-285750" algn="l" rtl="0">
              <a:lnSpc>
                <a:spcPct val="100000"/>
              </a:lnSpc>
              <a:spcBef>
                <a:spcPts val="1000"/>
              </a:spcBef>
              <a:spcAft>
                <a:spcPts val="0"/>
              </a:spcAft>
              <a:buSzPts val="1300"/>
              <a:buFont typeface="Arial"/>
              <a:buChar char="•"/>
            </a:pPr>
            <a:r>
              <a:rPr lang="pl-PL" sz="1300"/>
              <a:t>oraz niektóre choroby nowotworowe (żołądka, jelita grubego, piersi).</a:t>
            </a:r>
            <a:endParaRPr sz="1300"/>
          </a:p>
          <a:p>
            <a:pPr marL="0" lvl="0" indent="0" algn="l" rtl="0">
              <a:lnSpc>
                <a:spcPct val="100000"/>
              </a:lnSpc>
              <a:spcBef>
                <a:spcPts val="1000"/>
              </a:spcBef>
              <a:spcAft>
                <a:spcPts val="0"/>
              </a:spcAft>
              <a:buSzPts val="1300"/>
              <a:buNone/>
            </a:pP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pl-PL" b="1"/>
              <a:t>Kilka ważnych zasad zdrowego żywienia</a:t>
            </a:r>
            <a:endParaRPr/>
          </a:p>
          <a:p>
            <a:pPr marL="0" lvl="0" indent="0" algn="l" rtl="0">
              <a:lnSpc>
                <a:spcPct val="100000"/>
              </a:lnSpc>
              <a:spcBef>
                <a:spcPts val="0"/>
              </a:spcBef>
              <a:spcAft>
                <a:spcPts val="0"/>
              </a:spcAft>
              <a:buClr>
                <a:schemeClr val="dk1"/>
              </a:buClr>
              <a:buSzPct val="100000"/>
              <a:buFont typeface="Arial"/>
              <a:buNone/>
            </a:pPr>
            <a:endParaRPr/>
          </a:p>
        </p:txBody>
      </p:sp>
      <p:sp>
        <p:nvSpPr>
          <p:cNvPr id="106" name="Google Shape;106;p3"/>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 Odżywiaj się regularnie</a:t>
            </a:r>
            <a:endParaRPr/>
          </a:p>
          <a:p>
            <a:pPr marL="0" lvl="0" indent="0" algn="l" rtl="0">
              <a:lnSpc>
                <a:spcPct val="110000"/>
              </a:lnSpc>
              <a:spcBef>
                <a:spcPts val="1000"/>
              </a:spcBef>
              <a:spcAft>
                <a:spcPts val="0"/>
              </a:spcAft>
              <a:buSzPts val="2000"/>
              <a:buNone/>
            </a:pPr>
            <a:r>
              <a:rPr lang="pl-PL"/>
              <a:t>- Dbaj o różnorodność posiłków</a:t>
            </a:r>
            <a:endParaRPr/>
          </a:p>
          <a:p>
            <a:pPr marL="0" lvl="0" indent="0" algn="l" rtl="0">
              <a:lnSpc>
                <a:spcPct val="110000"/>
              </a:lnSpc>
              <a:spcBef>
                <a:spcPts val="1000"/>
              </a:spcBef>
              <a:spcAft>
                <a:spcPts val="0"/>
              </a:spcAft>
              <a:buSzPts val="2000"/>
              <a:buNone/>
            </a:pPr>
            <a:r>
              <a:rPr lang="pl-PL"/>
              <a:t>-Unikaj nadmiernych ilości tłuszczu i cholesterolu</a:t>
            </a:r>
            <a:endParaRPr/>
          </a:p>
          <a:p>
            <a:pPr marL="0" lvl="0" indent="0" algn="l" rtl="0">
              <a:lnSpc>
                <a:spcPct val="110000"/>
              </a:lnSpc>
              <a:spcBef>
                <a:spcPts val="1000"/>
              </a:spcBef>
              <a:spcAft>
                <a:spcPts val="0"/>
              </a:spcAft>
              <a:buSzPts val="2000"/>
              <a:buNone/>
            </a:pPr>
            <a:r>
              <a:rPr lang="pl-PL"/>
              <a:t>-Spożywaj dużo warzyw i owoców</a:t>
            </a:r>
            <a:endParaRPr/>
          </a:p>
          <a:p>
            <a:pPr marL="0" lvl="0" indent="0" algn="l" rtl="0">
              <a:lnSpc>
                <a:spcPct val="110000"/>
              </a:lnSpc>
              <a:spcBef>
                <a:spcPts val="1000"/>
              </a:spcBef>
              <a:spcAft>
                <a:spcPts val="0"/>
              </a:spcAft>
              <a:buSzPts val="2000"/>
              <a:buNone/>
            </a:pPr>
            <a:r>
              <a:rPr lang="pl-PL"/>
              <a:t>-Spożywaj zdrowe węglowodany i nasiona roślin strączkowych</a:t>
            </a:r>
            <a:endParaRPr/>
          </a:p>
          <a:p>
            <a:pPr marL="0" lvl="0" indent="0" algn="l" rtl="0">
              <a:lnSpc>
                <a:spcPct val="110000"/>
              </a:lnSpc>
              <a:spcBef>
                <a:spcPts val="1000"/>
              </a:spcBef>
              <a:spcAft>
                <a:spcPts val="0"/>
              </a:spcAft>
              <a:buSzPts val="2000"/>
              <a:buNone/>
            </a:pPr>
            <a:r>
              <a:rPr lang="pl-PL"/>
              <a:t>-Pij wodę</a:t>
            </a:r>
            <a:endParaRPr/>
          </a:p>
          <a:p>
            <a:pPr marL="0" lvl="0" indent="0" algn="l" rtl="0">
              <a:lnSpc>
                <a:spcPct val="110000"/>
              </a:lnSpc>
              <a:spcBef>
                <a:spcPts val="1000"/>
              </a:spcBef>
              <a:spcAft>
                <a:spcPts val="0"/>
              </a:spcAft>
              <a:buSzPts val="2000"/>
              <a:buNone/>
            </a:pPr>
            <a:r>
              <a:rPr lang="pl-PL"/>
              <a:t>- Unikaj nadmiaru soli</a:t>
            </a:r>
            <a:endParaRPr/>
          </a:p>
          <a:p>
            <a:pPr marL="0" lvl="0" indent="0" algn="l" rtl="0">
              <a:lnSpc>
                <a:spcPct val="110000"/>
              </a:lnSpc>
              <a:spcBef>
                <a:spcPts val="1000"/>
              </a:spcBef>
              <a:spcAft>
                <a:spcPts val="0"/>
              </a:spcAft>
              <a:buSzPts val="2000"/>
              <a:buNone/>
            </a:pPr>
            <a:endParaRPr/>
          </a:p>
          <a:p>
            <a:pPr marL="0" lvl="0" indent="0" algn="l" rtl="0">
              <a:lnSpc>
                <a:spcPct val="110000"/>
              </a:lnSpc>
              <a:spcBef>
                <a:spcPts val="1000"/>
              </a:spcBef>
              <a:spcAft>
                <a:spcPts val="0"/>
              </a:spcAft>
              <a:buSzPts val="2000"/>
              <a:buNone/>
            </a:pPr>
            <a:endParaRPr/>
          </a:p>
          <a:p>
            <a:pPr marL="0" lvl="0" indent="0" algn="l" rtl="0">
              <a:lnSpc>
                <a:spcPct val="110000"/>
              </a:lnSpc>
              <a:spcBef>
                <a:spcPts val="1000"/>
              </a:spcBef>
              <a:spcAft>
                <a:spcPts val="0"/>
              </a:spcAft>
              <a:buSzPts val="2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Odżywiaj się regularnie</a:t>
            </a:r>
            <a:endParaRPr/>
          </a:p>
        </p:txBody>
      </p:sp>
      <p:sp>
        <p:nvSpPr>
          <p:cNvPr id="112" name="Google Shape;112;p4"/>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Należy spożywać przynajmniej 3 podstawowe posiłki dziennie (I śniadanie, obiad, kolacja), a jeszcze zdrowiej będzie dołączyć dwie przekąski (II śniadanie i podwieczorek). Przerwy między posiłkami nie powinny być dłuższe niż 3–4 godziny.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Dbaj o różnorodność posiłków</a:t>
            </a:r>
            <a:endParaRPr/>
          </a:p>
          <a:p>
            <a:pPr marL="0" lvl="0" indent="0" algn="l" rtl="0">
              <a:lnSpc>
                <a:spcPct val="100000"/>
              </a:lnSpc>
              <a:spcBef>
                <a:spcPts val="0"/>
              </a:spcBef>
              <a:spcAft>
                <a:spcPts val="0"/>
              </a:spcAft>
              <a:buClr>
                <a:schemeClr val="dk1"/>
              </a:buClr>
              <a:buSzPts val="4400"/>
              <a:buFont typeface="Arial"/>
              <a:buNone/>
            </a:pPr>
            <a:endParaRPr/>
          </a:p>
        </p:txBody>
      </p:sp>
      <p:sp>
        <p:nvSpPr>
          <p:cNvPr id="118" name="Google Shape;118;p5"/>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Im bardziej różnorodna będzie dieta, tym więcej substancji odżywczych, witamin i składników mineralnych zostanie dostarczonych do organizmu. Naukowcy są zgodni co do tego, że znacznie większe korzyści płyną ze spożywania owoców i warzyw obfitujących w witaminy antyoksydacyjne niż z suplementacji tych witamin. W praktyce powinno się dążyć do tego, aby głównym źródłem witamin były produkty żywnościowe. Ewentualną możliwość suplementacji należy rozważać w razie podejrzenia niedoborów lub stosowania diet ubogokalorycznych.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pl-PL"/>
              <a:t>Unikaj nadmiernych ilości tłuszczu i cholesterolu</a:t>
            </a:r>
            <a:endParaRPr/>
          </a:p>
        </p:txBody>
      </p:sp>
      <p:sp>
        <p:nvSpPr>
          <p:cNvPr id="124" name="Google Shape;124;p6"/>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Od tej zasady są jednak pewne odstępstwa. O ile ilość tłuszczów pochodzenia zwierzęcego i cholesterolu rzeczywiście warto mieć pod kontrolą, o tyle już spożywanie tłuszczów roślinnych i ryb jest korzystne dla naszego zdrowia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Spożywaj dużo warzyw i owoców</a:t>
            </a:r>
            <a:endParaRPr/>
          </a:p>
          <a:p>
            <a:pPr marL="0" lvl="0" indent="0" algn="l" rtl="0">
              <a:lnSpc>
                <a:spcPct val="100000"/>
              </a:lnSpc>
              <a:spcBef>
                <a:spcPts val="0"/>
              </a:spcBef>
              <a:spcAft>
                <a:spcPts val="0"/>
              </a:spcAft>
              <a:buClr>
                <a:schemeClr val="dk1"/>
              </a:buClr>
              <a:buSzPts val="4400"/>
              <a:buFont typeface="Arial"/>
              <a:buNone/>
            </a:pPr>
            <a:endParaRPr/>
          </a:p>
        </p:txBody>
      </p:sp>
      <p:sp>
        <p:nvSpPr>
          <p:cNvPr id="130" name="Google Shape;130;p7"/>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solidFill>
                  <a:srgbClr val="333333"/>
                </a:solidFill>
                <a:latin typeface="Verdana"/>
                <a:ea typeface="Verdana"/>
                <a:cs typeface="Verdana"/>
                <a:sym typeface="Verdana"/>
              </a:rPr>
              <a:t>Warzywa i owoce to bardzo dobre źródło licznych witamin i składników mineralnych, które stanowią podstawę Piramidy Zdrowego Żywienia i Aktywności Fizycznej. Znajduje się w nich również szereg związków mniej poznanych, takich jak polifenole, bioflawonoidy. Zwłaszcza warzywa, z uwagi na dużą zawartość błonnika pokarmowego rozpuszczalnego w wodzie i wody, ale małą zawartość tłuszczu – powinny się znaleźć w trzech głównych posiłkach.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pl-PL"/>
              <a:t>Spożywaj zdrowe węglowodany i nasiona roślin strączkowych</a:t>
            </a:r>
            <a:endParaRPr/>
          </a:p>
          <a:p>
            <a:pPr marL="0" lvl="0" indent="0" algn="l" rtl="0">
              <a:lnSpc>
                <a:spcPct val="100000"/>
              </a:lnSpc>
              <a:spcBef>
                <a:spcPts val="0"/>
              </a:spcBef>
              <a:spcAft>
                <a:spcPts val="0"/>
              </a:spcAft>
              <a:buClr>
                <a:schemeClr val="dk1"/>
              </a:buClr>
              <a:buSzPct val="100000"/>
              <a:buFont typeface="Arial"/>
              <a:buNone/>
            </a:pPr>
            <a:endParaRPr/>
          </a:p>
        </p:txBody>
      </p:sp>
      <p:sp>
        <p:nvSpPr>
          <p:cNvPr id="136" name="Google Shape;136;p8"/>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Źródłem węglowodanów powinny być przede wszystkim produkty zawierające węglowodany złożone o niskim indeksie glikemicznym, czyli tzw. zdrowe węglowodany. Zalicza się tu m.in. chleb z mąki z pełnego przemiału, makarony razowe, ryż brązowy, płatki owsiane. Należy pamiętać, że produkty zawierające zdrowe węglowodany są także bardzo dobrym źródłem błonnika rozpuszczalnego i nierozpuszczalnego w wodzie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609600" y="557784"/>
            <a:ext cx="10972800" cy="13255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pl-PL"/>
              <a:t>Pij wodę</a:t>
            </a:r>
            <a:endParaRPr/>
          </a:p>
          <a:p>
            <a:pPr marL="0" lvl="0" indent="0" algn="l" rtl="0">
              <a:lnSpc>
                <a:spcPct val="100000"/>
              </a:lnSpc>
              <a:spcBef>
                <a:spcPts val="0"/>
              </a:spcBef>
              <a:spcAft>
                <a:spcPts val="0"/>
              </a:spcAft>
              <a:buClr>
                <a:schemeClr val="dk1"/>
              </a:buClr>
              <a:buSzPts val="4400"/>
              <a:buFont typeface="Arial"/>
              <a:buNone/>
            </a:pPr>
            <a:endParaRPr/>
          </a:p>
        </p:txBody>
      </p:sp>
      <p:sp>
        <p:nvSpPr>
          <p:cNvPr id="142" name="Google Shape;142;p9"/>
          <p:cNvSpPr txBox="1">
            <a:spLocks noGrp="1"/>
          </p:cNvSpPr>
          <p:nvPr>
            <p:ph type="body" idx="1"/>
          </p:nvPr>
        </p:nvSpPr>
        <p:spPr>
          <a:xfrm>
            <a:off x="609600" y="2106204"/>
            <a:ext cx="10972800" cy="403653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None/>
            </a:pPr>
            <a:r>
              <a:rPr lang="pl-PL"/>
              <a:t>Woda jest niezwykle ważnym składnikiem naszego organizmu; 65–70% masy ciała dorosłego człowieka stanowi właśnie woda. Jej funkcja jest nieoceniona. Pomaga usunąć z organizmu szkodliwe produkty przemiany materii, przyczynia się do utrzymania stałej temperatury ciała. Ponadto transportuje składniki odżywcze do komórek naszego ciała oraz wspomaga proces wchłaniania substancji odżywczych. Pamiętaj więc, aby pić wodę niewielkimi porcjami.</a:t>
            </a:r>
            <a:endParaRPr/>
          </a:p>
        </p:txBody>
      </p:sp>
    </p:spTree>
  </p:cSld>
  <p:clrMapOvr>
    <a:masterClrMapping/>
  </p:clrMapOvr>
</p:sld>
</file>

<file path=ppt/theme/theme1.xml><?xml version="1.0" encoding="utf-8"?>
<a:theme xmlns:a="http://schemas.openxmlformats.org/drawingml/2006/main" name="SplashVTI">
  <a:themeElements>
    <a:clrScheme name="Custom 11">
      <a:dk1>
        <a:srgbClr val="262626"/>
      </a:dk1>
      <a:lt1>
        <a:srgbClr val="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291</Words>
  <Application>Microsoft Office PowerPoint</Application>
  <PresentationFormat>Panoramiczny</PresentationFormat>
  <Paragraphs>50</Paragraphs>
  <Slides>18</Slides>
  <Notes>18</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18</vt:i4>
      </vt:variant>
    </vt:vector>
  </HeadingPairs>
  <TitlesOfParts>
    <vt:vector size="22" baseType="lpstr">
      <vt:lpstr>Arial</vt:lpstr>
      <vt:lpstr>Avenir</vt:lpstr>
      <vt:lpstr>Verdana</vt:lpstr>
      <vt:lpstr>SplashVTI</vt:lpstr>
      <vt:lpstr>Zasady zdrowego odżywiania</vt:lpstr>
      <vt:lpstr>Dlaczego warto zdrowo się odżywiać?</vt:lpstr>
      <vt:lpstr>Kilka ważnych zasad zdrowego żywienia </vt:lpstr>
      <vt:lpstr>Odżywiaj się regularnie</vt:lpstr>
      <vt:lpstr>Dbaj o różnorodność posiłków </vt:lpstr>
      <vt:lpstr>Unikaj nadmiernych ilości tłuszczu i cholesterolu</vt:lpstr>
      <vt:lpstr>Spożywaj dużo warzyw i owoców </vt:lpstr>
      <vt:lpstr>Spożywaj zdrowe węglowodany i nasiona roślin strączkowych </vt:lpstr>
      <vt:lpstr>Pij wodę </vt:lpstr>
      <vt:lpstr>Unikaj nadmiaru soli </vt:lpstr>
      <vt:lpstr>Rodzaje żywności</vt:lpstr>
      <vt:lpstr>Fast food</vt:lpstr>
      <vt:lpstr>słodycze</vt:lpstr>
      <vt:lpstr>Warzywa </vt:lpstr>
      <vt:lpstr>owoce</vt:lpstr>
      <vt:lpstr>nabiał</vt:lpstr>
      <vt:lpstr>Piramida żywieniowa</vt:lpstr>
      <vt:lpstr>Wykonanie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Zasady zdrowego odżywiania</dc:title>
  <dc:creator>ppe-user</dc:creator>
  <cp:lastModifiedBy>ppe-user</cp:lastModifiedBy>
  <cp:revision>2</cp:revision>
  <dcterms:created xsi:type="dcterms:W3CDTF">2012-08-15T16:54:36Z</dcterms:created>
  <dcterms:modified xsi:type="dcterms:W3CDTF">2022-04-27T11:07:23Z</dcterms:modified>
</cp:coreProperties>
</file>