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1" r:id="rId4"/>
  </p:sldMasterIdLst>
  <p:notesMasterIdLst>
    <p:notesMasterId r:id="rId13"/>
  </p:notesMasterIdLst>
  <p:handoutMasterIdLst>
    <p:handoutMasterId r:id="rId14"/>
  </p:handoutMasterIdLst>
  <p:sldIdLst>
    <p:sldId id="326" r:id="rId5"/>
    <p:sldId id="328" r:id="rId6"/>
    <p:sldId id="324" r:id="rId7"/>
    <p:sldId id="323" r:id="rId8"/>
    <p:sldId id="325" r:id="rId9"/>
    <p:sldId id="330" r:id="rId10"/>
    <p:sldId id="327" r:id="rId11"/>
    <p:sldId id="329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044" autoAdjust="0"/>
    <p:restoredTop sz="93163" autoAdjust="0"/>
  </p:normalViewPr>
  <p:slideViewPr>
    <p:cSldViewPr snapToGrid="0">
      <p:cViewPr varScale="1">
        <p:scale>
          <a:sx n="72" d="100"/>
          <a:sy n="72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6A80A62-F5A4-44F3-B5D0-A672D6441E1C}" type="datetime1">
              <a:rPr lang="sk-SK" smtClean="0"/>
              <a:t>9.2.2021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95AB33-FDED-42FB-BC2C-CF65D390CCC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80408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04CD65-9927-4862-8C82-FADEB35842AD}" type="datetime1">
              <a:rPr lang="sk-SK" noProof="0" smtClean="0"/>
              <a:t>9.2.2021</a:t>
            </a:fld>
            <a:endParaRPr lang="sk-SK" noProof="0" dirty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BEC92D-C8E2-4A8F-BF2D-75109D63012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804819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94D4E-E898-42C7-9FBD-874DC12C4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5D0CD7-7217-4AC7-AF4B-CD331A01B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B0036EA-9EE3-4E4F-BBCA-3BBC831B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8D3F086-D649-4485-A1B7-BB2535A8F34A}" type="datetime1">
              <a:rPr lang="sk-SK" noProof="0" smtClean="0"/>
              <a:t>9.2.2021</a:t>
            </a:fld>
            <a:endParaRPr lang="sk-SK" noProof="0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FAF1870-F1B3-4E38-AA51-6EDAD06C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k-SK" noProof="0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7B3A1AD-9C82-4D87-8327-57EE1A89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84256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2FA386-DF47-4D72-9DA6-07161813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26D6656-56D9-4C74-B253-823364A6C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1AD00E9-B4CB-4065-B9E8-9EBBB6CD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CB55C8F-B612-41A6-90FB-984D36FDA39E}" type="datetime1">
              <a:rPr lang="sk-SK" noProof="0" smtClean="0"/>
              <a:t>9.2.2021</a:t>
            </a:fld>
            <a:endParaRPr lang="sk-SK" noProof="0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6DCB8CF-A8FB-4DC8-A53C-8002F552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k-SK" noProof="0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68E7FB8-F8FE-4D9F-9669-72079C4F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17441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3363955F-A3CA-476C-8ACE-52F22ADA7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17D715F3-BC9E-436C-8E77-5E263B7D1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33B26C3-085F-4EDD-B7AD-FDD1A5A1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E264E84-5022-4137-80AD-515F8EFF5513}" type="datetime1">
              <a:rPr lang="sk-SK" noProof="0" smtClean="0"/>
              <a:t>9.2.2021</a:t>
            </a:fld>
            <a:endParaRPr lang="sk-SK" noProof="0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3952782-0BAF-440E-BE0F-5126D370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k-SK" noProof="0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5F1EE2C-6779-4D66-A39D-6AEE01E8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53357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410EA-2274-4D02-8307-A8D03CA09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949DD3-6BF1-4E3D-B213-22AA5B095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77D2A55-B80B-4A17-89F6-D231A8AF1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005807-E165-4AD2-9A6B-0E8C7D862C00}" type="datetime1">
              <a:rPr lang="sk-SK" noProof="0" smtClean="0"/>
              <a:t>9.2.2021</a:t>
            </a:fld>
            <a:endParaRPr lang="sk-SK" noProof="0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0D93C73-0357-4CFA-8421-80E3E6B1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k-SK" noProof="0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30027B5-01A2-4AD0-90AF-BAB5BDF9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113E31D-E2AB-40D1-8B51-AFA5AFEF393A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09689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34F13F-5931-4E3D-80CB-C29B1E30A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BE6BFF-8C7C-4D89-80F1-C92A0E037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EE44ADA-47CF-46C3-BE7A-E9709A97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FB9C834-8335-4D40-BE0E-6E0CC35EB846}" type="datetime1">
              <a:rPr lang="sk-SK" noProof="0" smtClean="0"/>
              <a:t>9.2.2021</a:t>
            </a:fld>
            <a:endParaRPr lang="sk-SK" noProof="0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99AF4D4-F98F-4357-BB8D-2EA52AD3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k-SK" noProof="0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7C7709E-890B-465D-B95E-6D1FEBD5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68904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7DE41-A1F3-4F1B-92D1-AB896AC9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EC8307-0CC1-4CE6-8DA2-710955920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7F4CE4B-614E-4C49-B8EE-633572138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B5DE116-0AEC-49CE-9E75-334D379A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F3C1BDF-F09C-40B1-8011-BEBA37A83AB5}" type="datetime1">
              <a:rPr lang="sk-SK" noProof="0" smtClean="0"/>
              <a:t>9.2.2021</a:t>
            </a:fld>
            <a:endParaRPr lang="sk-SK" noProof="0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54F8606-9EA5-4ADD-BFED-A82687E3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k-SK" noProof="0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04FB3FF-CEE0-49DD-830A-4D4AB15D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5901720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88B5E-34AA-4173-8A94-CD908F709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68D83A-6FC4-4C80-9746-EDA20D208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3699141-D5C3-4DB4-8702-3B58AB543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AEF1A12-AAA5-477C-8D22-41DE3EACC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584CBB1-9C17-45F3-8102-7380518A6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154E8BDB-AC8E-455B-9FB7-0048E8D0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7E04609-120F-4179-BAD4-F52F459F97F5}" type="datetime1">
              <a:rPr lang="sk-SK" noProof="0" smtClean="0"/>
              <a:t>9.2.2021</a:t>
            </a:fld>
            <a:endParaRPr lang="sk-SK" noProof="0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81CC3B8-0FDC-40B3-9424-E5A781314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k-SK" noProof="0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7F84BE6-0F3E-4BCB-862A-A5D072A8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50710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EA101-0E51-43BF-B4FF-DD5F12747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6347393-238D-474A-B2EE-C27B30AF6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F3C1BDF-F09C-40B1-8011-BEBA37A83AB5}" type="datetime1">
              <a:rPr lang="sk-SK" noProof="0" smtClean="0"/>
              <a:t>9.2.2021</a:t>
            </a:fld>
            <a:endParaRPr lang="sk-SK" noProof="0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60915D4-1C96-4328-B521-5E715A41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k-SK" noProof="0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F41B65A-0AD2-4FAD-A2F5-49BD130C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4739373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24F3E2A-7392-4385-8C5D-247F6F14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F3C1BDF-F09C-40B1-8011-BEBA37A83AB5}" type="datetime1">
              <a:rPr lang="sk-SK" noProof="0" smtClean="0"/>
              <a:t>9.2.2021</a:t>
            </a:fld>
            <a:endParaRPr lang="sk-SK" noProof="0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6A8693A-03CE-43EB-84A8-8C327715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k-SK" noProof="0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A4E5C84-9BB0-4410-A2FA-1B8D15253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4101461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FDA11-C7A8-4371-9DD1-31D7CE13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F260D9E-C3A0-4325-89DB-D40B1C448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26AA76-2DF9-40D0-9E50-96DC84636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7FB3228-AED1-48AF-AAD6-AF74E61F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F3C1BDF-F09C-40B1-8011-BEBA37A83AB5}" type="datetime1">
              <a:rPr lang="sk-SK" noProof="0" smtClean="0"/>
              <a:t>9.2.2021</a:t>
            </a:fld>
            <a:endParaRPr lang="sk-SK" noProof="0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F534CFE-8F84-4207-84F1-B5AEC908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k-SK" noProof="0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2DD980B-025D-432F-B915-3E4476CB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46043614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AFD51-107C-458E-8BDF-F823C53F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7C1E3B5-0D79-4CD6-B5C2-86F2CD4B3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39192F-AD50-4CB8-B369-E4D5262F7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15DA6C0-9503-42DA-9385-3983F4B3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FB7F6C-DE8A-4E4C-8F8F-ECE739CC49DB}" type="datetime1">
              <a:rPr lang="sk-SK" noProof="0" smtClean="0"/>
              <a:t>9.2.2021</a:t>
            </a:fld>
            <a:endParaRPr lang="sk-SK" noProof="0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E6B588-A706-4BDF-B057-AADCF9C5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k-SK" noProof="0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988E1D4-B608-4819-9EB2-A5D2DE2C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03155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C36D820C-CF83-44EA-BA8A-347C41223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2BC649-7752-47A5-B8A2-36986F8F5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94A8922-2809-4A9F-AEF3-5330D3F6F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3C1BDF-F09C-40B1-8011-BEBA37A83AB5}" type="datetime1">
              <a:rPr lang="sk-SK" noProof="0" smtClean="0"/>
              <a:t>9.2.2021</a:t>
            </a:fld>
            <a:endParaRPr lang="sk-SK" noProof="0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29EEA66-D04C-439D-A577-107FE2BAB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1922CBE-ABAB-4E6E-8F10-0B3C7B3F9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75636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Fotka Rodina, právo a mediácia.">
            <a:extLst>
              <a:ext uri="{FF2B5EF4-FFF2-40B4-BE49-F238E27FC236}">
                <a16:creationId xmlns:a16="http://schemas.microsoft.com/office/drawing/2014/main" id="{D7F80592-2E1B-435A-8235-4CB42A261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tka Rodina, právo a mediácia.">
            <a:extLst>
              <a:ext uri="{FF2B5EF4-FFF2-40B4-BE49-F238E27FC236}">
                <a16:creationId xmlns:a16="http://schemas.microsoft.com/office/drawing/2014/main" id="{5701328A-BE1F-48E8-9510-490F5309A3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3" r="11691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ame 7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5C3380-827C-4424-8FBC-7D5E1213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2800" b="1" dirty="0">
                <a:solidFill>
                  <a:srgbClr val="080808"/>
                </a:solidFill>
              </a:rPr>
              <a:t>POZOROVANIE</a:t>
            </a:r>
            <a:endParaRPr lang="en-US" sz="28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521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Fotka Rodina, právo a mediácia.">
            <a:extLst>
              <a:ext uri="{FF2B5EF4-FFF2-40B4-BE49-F238E27FC236}">
                <a16:creationId xmlns:a16="http://schemas.microsoft.com/office/drawing/2014/main" id="{643E5BF0-180C-4548-95DC-757A0270A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" b="12804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otka Rodina, právo a mediácia.">
            <a:extLst>
              <a:ext uri="{FF2B5EF4-FFF2-40B4-BE49-F238E27FC236}">
                <a16:creationId xmlns:a16="http://schemas.microsoft.com/office/drawing/2014/main" id="{12C7F28F-C7F4-486F-9505-7108A2360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5" r="18558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CEEAF387-A3CE-47F1-A4A4-A1C865BB8080}"/>
              </a:ext>
            </a:extLst>
          </p:cNvPr>
          <p:cNvSpPr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PRAVIDLÁ</a:t>
            </a:r>
          </a:p>
        </p:txBody>
      </p:sp>
      <p:sp>
        <p:nvSpPr>
          <p:cNvPr id="194" name="Frame 193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3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Fotka Rodina, právo a mediácia.">
            <a:extLst>
              <a:ext uri="{FF2B5EF4-FFF2-40B4-BE49-F238E27FC236}">
                <a16:creationId xmlns:a16="http://schemas.microsoft.com/office/drawing/2014/main" id="{353183AE-B7B7-4686-9DF1-1944621AE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tka Rodina, právo a mediácia.">
            <a:extLst>
              <a:ext uri="{FF2B5EF4-FFF2-40B4-BE49-F238E27FC236}">
                <a16:creationId xmlns:a16="http://schemas.microsoft.com/office/drawing/2014/main" id="{12BDDD54-920C-4857-B47F-B1A1B83D2E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1" r="12273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ame 7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E54A41-A283-4EA6-A037-33A1058E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SEBAPOZNANIE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704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Fotka Rodina, právo a mediácia.">
            <a:extLst>
              <a:ext uri="{FF2B5EF4-FFF2-40B4-BE49-F238E27FC236}">
                <a16:creationId xmlns:a16="http://schemas.microsoft.com/office/drawing/2014/main" id="{1D209F9E-6279-4534-8397-F94051F8F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9" b="9516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otka Rodina, právo a mediácia.">
            <a:extLst>
              <a:ext uri="{FF2B5EF4-FFF2-40B4-BE49-F238E27FC236}">
                <a16:creationId xmlns:a16="http://schemas.microsoft.com/office/drawing/2014/main" id="{9D499E33-7C20-40AC-B584-5CF3FB134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3" r="31637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ame 7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70C32F-FC90-4B28-8773-3B7CB7B47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KOMUNIKÁCIA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65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tka Rodina, právo a mediácia.">
            <a:extLst>
              <a:ext uri="{FF2B5EF4-FFF2-40B4-BE49-F238E27FC236}">
                <a16:creationId xmlns:a16="http://schemas.microsoft.com/office/drawing/2014/main" id="{324E721F-E89E-4A95-A36A-BEBCF4F4C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 b="21963"/>
          <a:stretch/>
        </p:blipFill>
        <p:spPr bwMode="auto">
          <a:xfrm>
            <a:off x="0" y="0"/>
            <a:ext cx="5471886" cy="684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otka Rodina, právo a mediácia.">
            <a:extLst>
              <a:ext uri="{FF2B5EF4-FFF2-40B4-BE49-F238E27FC236}">
                <a16:creationId xmlns:a16="http://schemas.microsoft.com/office/drawing/2014/main" id="{9BD36DEB-85E5-406E-8DC5-DA277A2B9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r="18256"/>
          <a:stretch/>
        </p:blipFill>
        <p:spPr bwMode="auto">
          <a:xfrm>
            <a:off x="6096000" y="2661937"/>
            <a:ext cx="5291667" cy="391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D758F504-5ADB-406B-B488-5AF40723DAE4}"/>
              </a:ext>
            </a:extLst>
          </p:cNvPr>
          <p:cNvSpPr txBox="1"/>
          <p:nvPr/>
        </p:nvSpPr>
        <p:spPr>
          <a:xfrm>
            <a:off x="6995886" y="928914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UHLY POHĽADU</a:t>
            </a:r>
          </a:p>
        </p:txBody>
      </p:sp>
    </p:spTree>
    <p:extLst>
      <p:ext uri="{BB962C8B-B14F-4D97-AF65-F5344CB8AC3E}">
        <p14:creationId xmlns:p14="http://schemas.microsoft.com/office/powerpoint/2010/main" val="3566947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Fotka Rodina, právo a mediácia.">
            <a:extLst>
              <a:ext uri="{FF2B5EF4-FFF2-40B4-BE49-F238E27FC236}">
                <a16:creationId xmlns:a16="http://schemas.microsoft.com/office/drawing/2014/main" id="{AD7551DB-212E-4EAC-AB62-A7F5AAC1EF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3" b="1527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31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Fotka Rodina, právo a mediácia.">
            <a:extLst>
              <a:ext uri="{FF2B5EF4-FFF2-40B4-BE49-F238E27FC236}">
                <a16:creationId xmlns:a16="http://schemas.microsoft.com/office/drawing/2014/main" id="{EE6FC5E8-3370-4239-8B83-2E1682F58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5" b="5950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otka Rodina, právo a mediácia.">
            <a:extLst>
              <a:ext uri="{FF2B5EF4-FFF2-40B4-BE49-F238E27FC236}">
                <a16:creationId xmlns:a16="http://schemas.microsoft.com/office/drawing/2014/main" id="{603B199A-6845-4B2F-8495-1ED5D31224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6667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Rectangle 139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Frame 141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F1DE21-A59F-4964-9610-034D652A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ROZHODOVANIE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490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9E2D56-931C-491F-B7A5-C6F443284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2975429"/>
            <a:ext cx="5998840" cy="9198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200" dirty="0"/>
          </a:p>
        </p:txBody>
      </p:sp>
      <p:pic>
        <p:nvPicPr>
          <p:cNvPr id="4098" name="Picture 2" descr="Fotka Rodina, právo a mediácia.">
            <a:extLst>
              <a:ext uri="{FF2B5EF4-FFF2-40B4-BE49-F238E27FC236}">
                <a16:creationId xmlns:a16="http://schemas.microsoft.com/office/drawing/2014/main" id="{F87F6557-BA46-4391-BCD5-61807249A41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6"/>
          <a:stretch/>
        </p:blipFill>
        <p:spPr bwMode="auto">
          <a:xfrm>
            <a:off x="20" y="1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7231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26911E-AE6C-4963-864C-FEDEB2DC77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5550B3-F1C0-4D73-82FC-DDABEC8F0952}">
  <ds:schemaRefs>
    <ds:schemaRef ds:uri="http://www.w3.org/XML/1998/namespace"/>
    <ds:schemaRef ds:uri="71af3243-3dd4-4a8d-8c0d-dd76da1f02a5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6451C01-71EB-4236-9458-377C31D5C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Širokouhlá</PresentationFormat>
  <Paragraphs>6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Motív Office</vt:lpstr>
      <vt:lpstr>POZOROVANIE</vt:lpstr>
      <vt:lpstr>Prezentácia programu PowerPoint</vt:lpstr>
      <vt:lpstr>SEBAPOZNANIE</vt:lpstr>
      <vt:lpstr>KOMUNIKÁCIA</vt:lpstr>
      <vt:lpstr>Prezentácia programu PowerPoint</vt:lpstr>
      <vt:lpstr>Prezentácia programu PowerPoint</vt:lpstr>
      <vt:lpstr>ROZHODOVANIE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2020-09-03T21:04:17Z</dcterms:created>
  <dcterms:modified xsi:type="dcterms:W3CDTF">2021-02-09T14:22:09Z</dcterms:modified>
</cp:coreProperties>
</file>