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28"/>
  </p:handoutMasterIdLst>
  <p:sldIdLst>
    <p:sldId id="256" r:id="rId4"/>
    <p:sldId id="274" r:id="rId5"/>
    <p:sldId id="261" r:id="rId6"/>
    <p:sldId id="275" r:id="rId7"/>
    <p:sldId id="271" r:id="rId8"/>
    <p:sldId id="264" r:id="rId9"/>
    <p:sldId id="429" r:id="rId10"/>
    <p:sldId id="268" r:id="rId11"/>
    <p:sldId id="428" r:id="rId12"/>
    <p:sldId id="431" r:id="rId13"/>
    <p:sldId id="432" r:id="rId14"/>
    <p:sldId id="433" r:id="rId15"/>
    <p:sldId id="440" r:id="rId16"/>
    <p:sldId id="435" r:id="rId17"/>
    <p:sldId id="436" r:id="rId18"/>
    <p:sldId id="437" r:id="rId19"/>
    <p:sldId id="427" r:id="rId20"/>
    <p:sldId id="430" r:id="rId21"/>
    <p:sldId id="302" r:id="rId22"/>
    <p:sldId id="424" r:id="rId23"/>
    <p:sldId id="439" r:id="rId24"/>
    <p:sldId id="438" r:id="rId25"/>
    <p:sldId id="312" r:id="rId26"/>
    <p:sldId id="260" r:id="rId27"/>
  </p:sldIdLst>
  <p:sldSz cx="12192000" cy="6858000"/>
  <p:notesSz cx="6858000" cy="9144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424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42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8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8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D088B74-0028-4965-B310-1ED987AD131F}" type="datetimeFigureOut">
              <a:rPr lang="en-US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8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8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4D6AC1-8449-4B39-BD07-3B52FCB60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0" y="6597650"/>
            <a:ext cx="12192000" cy="260350"/>
            <a:chOff x="4379494" y="697832"/>
            <a:chExt cx="2586787" cy="168442"/>
          </a:xfrm>
        </p:grpSpPr>
        <p:sp>
          <p:nvSpPr>
            <p:cNvPr id="3" name="Rectangle 2">
              <a:extLst/>
            </p:cNvPr>
            <p:cNvSpPr/>
            <p:nvPr/>
          </p:nvSpPr>
          <p:spPr>
            <a:xfrm>
              <a:off x="4379494" y="697832"/>
              <a:ext cx="517357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4" name="Rectangle 3">
              <a:extLst/>
            </p:cNvPr>
            <p:cNvSpPr/>
            <p:nvPr/>
          </p:nvSpPr>
          <p:spPr>
            <a:xfrm>
              <a:off x="4896851" y="697832"/>
              <a:ext cx="517357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5" name="Rectangle 4">
              <a:extLst/>
            </p:cNvPr>
            <p:cNvSpPr/>
            <p:nvPr/>
          </p:nvSpPr>
          <p:spPr>
            <a:xfrm>
              <a:off x="5414209" y="697832"/>
              <a:ext cx="517357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6" name="Rectangle 5">
              <a:extLst/>
            </p:cNvPr>
            <p:cNvSpPr/>
            <p:nvPr/>
          </p:nvSpPr>
          <p:spPr>
            <a:xfrm>
              <a:off x="5931566" y="697832"/>
              <a:ext cx="517357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7" name="Rectangle 6">
              <a:extLst/>
            </p:cNvPr>
            <p:cNvSpPr/>
            <p:nvPr/>
          </p:nvSpPr>
          <p:spPr>
            <a:xfrm>
              <a:off x="6448924" y="697832"/>
              <a:ext cx="517357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 userDrawn="1"/>
        </p:nvSpPr>
        <p:spPr>
          <a:xfrm>
            <a:off x="0" y="1955800"/>
            <a:ext cx="12192000" cy="2347913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cs typeface="Arial" pitchFamily="34" charset="0"/>
            </a:endParaRPr>
          </a:p>
        </p:txBody>
      </p:sp>
      <p:grpSp>
        <p:nvGrpSpPr>
          <p:cNvPr id="12" name="Group 19"/>
          <p:cNvGrpSpPr>
            <a:grpSpLocks/>
          </p:cNvGrpSpPr>
          <p:nvPr userDrawn="1"/>
        </p:nvGrpSpPr>
        <p:grpSpPr bwMode="auto">
          <a:xfrm>
            <a:off x="0" y="6597650"/>
            <a:ext cx="12192000" cy="260350"/>
            <a:chOff x="4379494" y="697832"/>
            <a:chExt cx="2586787" cy="168442"/>
          </a:xfrm>
        </p:grpSpPr>
        <p:sp>
          <p:nvSpPr>
            <p:cNvPr id="13" name="Rectangle 20">
              <a:extLst/>
            </p:cNvPr>
            <p:cNvSpPr/>
            <p:nvPr/>
          </p:nvSpPr>
          <p:spPr>
            <a:xfrm>
              <a:off x="4379494" y="697832"/>
              <a:ext cx="517357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4" name="Rectangle 21">
              <a:extLst/>
            </p:cNvPr>
            <p:cNvSpPr/>
            <p:nvPr/>
          </p:nvSpPr>
          <p:spPr>
            <a:xfrm>
              <a:off x="4896851" y="697832"/>
              <a:ext cx="517357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5" name="Rectangle 22">
              <a:extLst/>
            </p:cNvPr>
            <p:cNvSpPr/>
            <p:nvPr/>
          </p:nvSpPr>
          <p:spPr>
            <a:xfrm>
              <a:off x="5414209" y="697832"/>
              <a:ext cx="517357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6" name="Rectangle 23">
              <a:extLst/>
            </p:cNvPr>
            <p:cNvSpPr/>
            <p:nvPr/>
          </p:nvSpPr>
          <p:spPr>
            <a:xfrm>
              <a:off x="5931566" y="697832"/>
              <a:ext cx="517357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7" name="Rectangle 24">
              <a:extLst/>
            </p:cNvPr>
            <p:cNvSpPr/>
            <p:nvPr/>
          </p:nvSpPr>
          <p:spPr>
            <a:xfrm>
              <a:off x="6448924" y="697832"/>
              <a:ext cx="517357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915027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3795613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6676200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9452281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19" name="Text Placeholder 9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/>
          </p:cNvPr>
          <p:cNvSpPr/>
          <p:nvPr userDrawn="1"/>
        </p:nvSpPr>
        <p:spPr>
          <a:xfrm>
            <a:off x="0" y="2528888"/>
            <a:ext cx="12192000" cy="1800225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4" name="Freeform: Shape 15">
            <a:extLst/>
          </p:cNvPr>
          <p:cNvSpPr/>
          <p:nvPr userDrawn="1"/>
        </p:nvSpPr>
        <p:spPr>
          <a:xfrm rot="10800000">
            <a:off x="0" y="577850"/>
            <a:ext cx="10467975" cy="1825625"/>
          </a:xfrm>
          <a:custGeom>
            <a:avLst/>
            <a:gdLst>
              <a:gd name="connsiteX0" fmla="*/ 1829628 w 10468344"/>
              <a:gd name="connsiteY0" fmla="*/ 1826128 h 1826128"/>
              <a:gd name="connsiteX1" fmla="*/ 0 w 10468344"/>
              <a:gd name="connsiteY1" fmla="*/ 25683 h 1826128"/>
              <a:gd name="connsiteX2" fmla="*/ 5529 w 10468344"/>
              <a:gd name="connsiteY2" fmla="*/ 20065 h 1826128"/>
              <a:gd name="connsiteX3" fmla="*/ 229959 w 10468344"/>
              <a:gd name="connsiteY3" fmla="*/ 20064 h 1826128"/>
              <a:gd name="connsiteX4" fmla="*/ 1829436 w 10468344"/>
              <a:gd name="connsiteY4" fmla="*/ 1594029 h 1826128"/>
              <a:gd name="connsiteX5" fmla="*/ 3443085 w 10468344"/>
              <a:gd name="connsiteY5" fmla="*/ 6119 h 1826128"/>
              <a:gd name="connsiteX6" fmla="*/ 3444974 w 10468344"/>
              <a:gd name="connsiteY6" fmla="*/ 8038 h 1826128"/>
              <a:gd name="connsiteX7" fmla="*/ 3444974 w 10468344"/>
              <a:gd name="connsiteY7" fmla="*/ 0 h 1826128"/>
              <a:gd name="connsiteX8" fmla="*/ 10468344 w 10468344"/>
              <a:gd name="connsiteY8" fmla="*/ 0 h 1826128"/>
              <a:gd name="connsiteX9" fmla="*/ 10468344 w 10468344"/>
              <a:gd name="connsiteY9" fmla="*/ 165298 h 1826128"/>
              <a:gd name="connsiteX10" fmla="*/ 3516995 w 10468344"/>
              <a:gd name="connsiteY10" fmla="*/ 165298 h 1826128"/>
              <a:gd name="connsiteX11" fmla="*/ 1877405 w 10468344"/>
              <a:gd name="connsiteY11" fmla="*/ 1778735 h 1826128"/>
              <a:gd name="connsiteX12" fmla="*/ 1876835 w 10468344"/>
              <a:gd name="connsiteY12" fmla="*/ 1778156 h 18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8344" h="1826128">
                <a:moveTo>
                  <a:pt x="1829628" y="1826128"/>
                </a:moveTo>
                <a:lnTo>
                  <a:pt x="0" y="25683"/>
                </a:lnTo>
                <a:lnTo>
                  <a:pt x="5529" y="20065"/>
                </a:lnTo>
                <a:lnTo>
                  <a:pt x="229959" y="20064"/>
                </a:lnTo>
                <a:lnTo>
                  <a:pt x="1829436" y="1594029"/>
                </a:lnTo>
                <a:lnTo>
                  <a:pt x="3443085" y="6119"/>
                </a:lnTo>
                <a:lnTo>
                  <a:pt x="3444974" y="8038"/>
                </a:lnTo>
                <a:lnTo>
                  <a:pt x="3444974" y="0"/>
                </a:lnTo>
                <a:lnTo>
                  <a:pt x="10468344" y="0"/>
                </a:lnTo>
                <a:lnTo>
                  <a:pt x="10468344" y="165298"/>
                </a:lnTo>
                <a:lnTo>
                  <a:pt x="3516995" y="165298"/>
                </a:lnTo>
                <a:lnTo>
                  <a:pt x="1877405" y="1778735"/>
                </a:lnTo>
                <a:lnTo>
                  <a:pt x="1876835" y="1778156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5" name="Freeform: Shape 16">
            <a:extLst/>
          </p:cNvPr>
          <p:cNvSpPr/>
          <p:nvPr userDrawn="1"/>
        </p:nvSpPr>
        <p:spPr>
          <a:xfrm>
            <a:off x="6799263" y="4451350"/>
            <a:ext cx="5392737" cy="1833563"/>
          </a:xfrm>
          <a:custGeom>
            <a:avLst/>
            <a:gdLst>
              <a:gd name="connsiteX0" fmla="*/ 3456032 w 5392729"/>
              <a:gd name="connsiteY0" fmla="*/ 0 h 1832749"/>
              <a:gd name="connsiteX1" fmla="*/ 3461074 w 5392729"/>
              <a:gd name="connsiteY1" fmla="*/ 5124 h 1832749"/>
              <a:gd name="connsiteX2" fmla="*/ 3461074 w 5392729"/>
              <a:gd name="connsiteY2" fmla="*/ 2963 h 1832749"/>
              <a:gd name="connsiteX3" fmla="*/ 5392729 w 5392729"/>
              <a:gd name="connsiteY3" fmla="*/ 2963 h 1832749"/>
              <a:gd name="connsiteX4" fmla="*/ 5392729 w 5392729"/>
              <a:gd name="connsiteY4" fmla="*/ 168261 h 1832749"/>
              <a:gd name="connsiteX5" fmla="*/ 3520712 w 5392729"/>
              <a:gd name="connsiteY5" fmla="*/ 168261 h 1832749"/>
              <a:gd name="connsiteX6" fmla="*/ 1877406 w 5392729"/>
              <a:gd name="connsiteY6" fmla="*/ 1785355 h 1832749"/>
              <a:gd name="connsiteX7" fmla="*/ 1876837 w 5392729"/>
              <a:gd name="connsiteY7" fmla="*/ 1784777 h 1832749"/>
              <a:gd name="connsiteX8" fmla="*/ 1829630 w 5392729"/>
              <a:gd name="connsiteY8" fmla="*/ 1832749 h 1832749"/>
              <a:gd name="connsiteX9" fmla="*/ 0 w 5392729"/>
              <a:gd name="connsiteY9" fmla="*/ 32302 h 1832749"/>
              <a:gd name="connsiteX10" fmla="*/ 5528 w 5392729"/>
              <a:gd name="connsiteY10" fmla="*/ 26684 h 1832749"/>
              <a:gd name="connsiteX11" fmla="*/ 229959 w 5392729"/>
              <a:gd name="connsiteY11" fmla="*/ 26683 h 1832749"/>
              <a:gd name="connsiteX12" fmla="*/ 1829438 w 5392729"/>
              <a:gd name="connsiteY12" fmla="*/ 1600649 h 183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92729" h="1832749">
                <a:moveTo>
                  <a:pt x="3456032" y="0"/>
                </a:moveTo>
                <a:lnTo>
                  <a:pt x="3461074" y="5124"/>
                </a:lnTo>
                <a:lnTo>
                  <a:pt x="3461074" y="2963"/>
                </a:lnTo>
                <a:lnTo>
                  <a:pt x="5392729" y="2963"/>
                </a:lnTo>
                <a:lnTo>
                  <a:pt x="5392729" y="168261"/>
                </a:lnTo>
                <a:lnTo>
                  <a:pt x="3520712" y="168261"/>
                </a:lnTo>
                <a:lnTo>
                  <a:pt x="1877406" y="1785355"/>
                </a:lnTo>
                <a:lnTo>
                  <a:pt x="1876837" y="1784777"/>
                </a:lnTo>
                <a:lnTo>
                  <a:pt x="1829630" y="1832749"/>
                </a:lnTo>
                <a:lnTo>
                  <a:pt x="0" y="32302"/>
                </a:lnTo>
                <a:lnTo>
                  <a:pt x="5528" y="26684"/>
                </a:lnTo>
                <a:lnTo>
                  <a:pt x="229959" y="26683"/>
                </a:lnTo>
                <a:lnTo>
                  <a:pt x="1829438" y="1600649"/>
                </a:lnTo>
                <a:close/>
              </a:path>
            </a:pathLst>
          </a:cu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12" name="Picture Placeholder 11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/>
          </p:cNvPr>
          <p:cNvSpPr>
            <a:spLocks noGrp="1"/>
          </p:cNvSpPr>
          <p:nvPr>
            <p:ph type="pic" idx="1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 flipV="1">
            <a:off x="0" y="0"/>
            <a:ext cx="12192000" cy="3789363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cs typeface="Arial" pitchFamily="34" charset="0"/>
            </a:endParaRPr>
          </a:p>
        </p:txBody>
      </p:sp>
      <p:grpSp>
        <p:nvGrpSpPr>
          <p:cNvPr id="6" name="Group 33"/>
          <p:cNvGrpSpPr>
            <a:grpSpLocks/>
          </p:cNvGrpSpPr>
          <p:nvPr userDrawn="1"/>
        </p:nvGrpSpPr>
        <p:grpSpPr bwMode="auto">
          <a:xfrm>
            <a:off x="1565275" y="2089150"/>
            <a:ext cx="3814763" cy="2097088"/>
            <a:chOff x="-548507" y="477868"/>
            <a:chExt cx="11570449" cy="6357177"/>
          </a:xfrm>
        </p:grpSpPr>
        <p:sp>
          <p:nvSpPr>
            <p:cNvPr id="7" name="Freeform: Shape 34">
              <a:extLst/>
            </p:cNvPr>
            <p:cNvSpPr/>
            <p:nvPr/>
          </p:nvSpPr>
          <p:spPr>
            <a:xfrm>
              <a:off x="-481097" y="6440429"/>
              <a:ext cx="11435629" cy="39461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: Shape 35">
              <a:extLst/>
            </p:cNvPr>
            <p:cNvSpPr/>
            <p:nvPr/>
          </p:nvSpPr>
          <p:spPr>
            <a:xfrm>
              <a:off x="698580" y="477868"/>
              <a:ext cx="9076275" cy="5914437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: Shape 36">
              <a:extLst/>
            </p:cNvPr>
            <p:cNvSpPr/>
            <p:nvPr/>
          </p:nvSpPr>
          <p:spPr>
            <a:xfrm>
              <a:off x="1088593" y="838799"/>
              <a:ext cx="8281802" cy="506264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Freeform: Shape 37">
              <a:extLst/>
            </p:cNvPr>
            <p:cNvSpPr/>
            <p:nvPr/>
          </p:nvSpPr>
          <p:spPr>
            <a:xfrm>
              <a:off x="-548507" y="6166120"/>
              <a:ext cx="11570449" cy="457179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: Shape 38">
              <a:extLst/>
            </p:cNvPr>
            <p:cNvSpPr/>
            <p:nvPr/>
          </p:nvSpPr>
          <p:spPr>
            <a:xfrm>
              <a:off x="4439834" y="6214244"/>
              <a:ext cx="1617840" cy="182871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8" name="Rectangle: Rounded Corners 44">
                <a:extLst/>
              </p:cNvPr>
              <p:cNvSpPr/>
              <p:nvPr/>
            </p:nvSpPr>
            <p:spPr>
              <a:xfrm>
                <a:off x="4751" y="6353375"/>
                <a:ext cx="414089" cy="115497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Rectangle: Rounded Corners 45">
                <a:extLst/>
              </p:cNvPr>
              <p:cNvSpPr/>
              <p:nvPr/>
            </p:nvSpPr>
            <p:spPr>
              <a:xfrm>
                <a:off x="96237" y="6382249"/>
                <a:ext cx="231119" cy="52934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6" name="Rectangle: Rounded Corners 42">
                <a:extLst/>
              </p:cNvPr>
              <p:cNvSpPr/>
              <p:nvPr/>
            </p:nvSpPr>
            <p:spPr>
              <a:xfrm>
                <a:off x="6618" y="6354751"/>
                <a:ext cx="413924" cy="115497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Rectangle: Rounded Corners 43">
                <a:extLst/>
              </p:cNvPr>
              <p:cNvSpPr/>
              <p:nvPr/>
            </p:nvSpPr>
            <p:spPr>
              <a:xfrm>
                <a:off x="85353" y="6383625"/>
                <a:ext cx="256453" cy="52934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4" name="Freeform: Shape 41">
              <a:extLst/>
            </p:cNvPr>
            <p:cNvSpPr/>
            <p:nvPr/>
          </p:nvSpPr>
          <p:spPr>
            <a:xfrm>
              <a:off x="3890924" y="497118"/>
              <a:ext cx="5479471" cy="543319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1" name="Group 46"/>
          <p:cNvGrpSpPr>
            <a:grpSpLocks/>
          </p:cNvGrpSpPr>
          <p:nvPr userDrawn="1"/>
        </p:nvGrpSpPr>
        <p:grpSpPr bwMode="auto">
          <a:xfrm>
            <a:off x="6773863" y="2089150"/>
            <a:ext cx="3813175" cy="2097088"/>
            <a:chOff x="-548507" y="477868"/>
            <a:chExt cx="11570449" cy="6357177"/>
          </a:xfrm>
        </p:grpSpPr>
        <p:sp>
          <p:nvSpPr>
            <p:cNvPr id="22" name="Freeform: Shape 47">
              <a:extLst/>
            </p:cNvPr>
            <p:cNvSpPr/>
            <p:nvPr/>
          </p:nvSpPr>
          <p:spPr>
            <a:xfrm>
              <a:off x="-481069" y="6440429"/>
              <a:ext cx="11435573" cy="39461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: Shape 48">
              <a:extLst/>
            </p:cNvPr>
            <p:cNvSpPr/>
            <p:nvPr/>
          </p:nvSpPr>
          <p:spPr>
            <a:xfrm>
              <a:off x="699096" y="477868"/>
              <a:ext cx="9075240" cy="5914437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: Shape 49">
              <a:extLst/>
            </p:cNvPr>
            <p:cNvSpPr/>
            <p:nvPr/>
          </p:nvSpPr>
          <p:spPr>
            <a:xfrm>
              <a:off x="1089275" y="838799"/>
              <a:ext cx="8280432" cy="506264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: Shape 50">
              <a:extLst/>
            </p:cNvPr>
            <p:cNvSpPr/>
            <p:nvPr/>
          </p:nvSpPr>
          <p:spPr>
            <a:xfrm>
              <a:off x="-548507" y="6166120"/>
              <a:ext cx="11570449" cy="457179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: Shape 51">
              <a:extLst/>
            </p:cNvPr>
            <p:cNvSpPr/>
            <p:nvPr/>
          </p:nvSpPr>
          <p:spPr>
            <a:xfrm>
              <a:off x="4437093" y="6214244"/>
              <a:ext cx="1618514" cy="182871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7" name="Group 52"/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2" name="Rectangle: Rounded Corners 57">
                <a:extLst/>
              </p:cNvPr>
              <p:cNvSpPr/>
              <p:nvPr/>
            </p:nvSpPr>
            <p:spPr>
              <a:xfrm>
                <a:off x="4981" y="6353375"/>
                <a:ext cx="414262" cy="115497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: Rounded Corners 58">
                <a:extLst/>
              </p:cNvPr>
              <p:cNvSpPr/>
              <p:nvPr/>
            </p:nvSpPr>
            <p:spPr>
              <a:xfrm>
                <a:off x="96502" y="6382249"/>
                <a:ext cx="231216" cy="52934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8" name="Group 53"/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30" name="Rectangle: Rounded Corners 55">
                <a:extLst/>
              </p:cNvPr>
              <p:cNvSpPr/>
              <p:nvPr/>
            </p:nvSpPr>
            <p:spPr>
              <a:xfrm>
                <a:off x="6392" y="6354751"/>
                <a:ext cx="414096" cy="115497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Rectangle: Rounded Corners 56">
                <a:extLst/>
              </p:cNvPr>
              <p:cNvSpPr/>
              <p:nvPr/>
            </p:nvSpPr>
            <p:spPr>
              <a:xfrm>
                <a:off x="85159" y="6383625"/>
                <a:ext cx="256559" cy="52934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9" name="Freeform: Shape 54">
              <a:extLst/>
            </p:cNvPr>
            <p:cNvSpPr/>
            <p:nvPr/>
          </p:nvSpPr>
          <p:spPr>
            <a:xfrm>
              <a:off x="3892773" y="497118"/>
              <a:ext cx="5476935" cy="543319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4" name="Oval 20">
            <a:extLst/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35" name="Oval 21">
            <a:extLst/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36" name="Group 15"/>
          <p:cNvGrpSpPr>
            <a:grpSpLocks/>
          </p:cNvGrpSpPr>
          <p:nvPr userDrawn="1"/>
        </p:nvGrpSpPr>
        <p:grpSpPr bwMode="auto">
          <a:xfrm>
            <a:off x="0" y="6597650"/>
            <a:ext cx="12192000" cy="260350"/>
            <a:chOff x="4379494" y="697832"/>
            <a:chExt cx="2586787" cy="168442"/>
          </a:xfrm>
        </p:grpSpPr>
        <p:sp>
          <p:nvSpPr>
            <p:cNvPr id="37" name="Rectangle 20">
              <a:extLst/>
            </p:cNvPr>
            <p:cNvSpPr/>
            <p:nvPr/>
          </p:nvSpPr>
          <p:spPr>
            <a:xfrm>
              <a:off x="4379494" y="697832"/>
              <a:ext cx="517357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38" name="Rectangle 21">
              <a:extLst/>
            </p:cNvPr>
            <p:cNvSpPr/>
            <p:nvPr/>
          </p:nvSpPr>
          <p:spPr>
            <a:xfrm>
              <a:off x="4896851" y="697832"/>
              <a:ext cx="517357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39" name="Rectangle 30">
              <a:extLst/>
            </p:cNvPr>
            <p:cNvSpPr/>
            <p:nvPr/>
          </p:nvSpPr>
          <p:spPr>
            <a:xfrm>
              <a:off x="5414209" y="697832"/>
              <a:ext cx="517357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40" name="Rectangle 31">
              <a:extLst/>
            </p:cNvPr>
            <p:cNvSpPr/>
            <p:nvPr/>
          </p:nvSpPr>
          <p:spPr>
            <a:xfrm>
              <a:off x="5931566" y="697832"/>
              <a:ext cx="517357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41" name="Rectangle 32">
              <a:extLst/>
            </p:cNvPr>
            <p:cNvSpPr/>
            <p:nvPr/>
          </p:nvSpPr>
          <p:spPr>
            <a:xfrm>
              <a:off x="6448924" y="697832"/>
              <a:ext cx="517357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20" name="그림 개체 틀 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15" name="Text Placeholder 9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60" name="그림 개체 틀 2">
            <a:extLst/>
          </p:cNvPr>
          <p:cNvSpPr>
            <a:spLocks noGrp="1"/>
          </p:cNvSpPr>
          <p:nvPr>
            <p:ph type="pic" sz="quarter" idx="16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 userDrawn="1"/>
        </p:nvSpPr>
        <p:spPr>
          <a:xfrm>
            <a:off x="0" y="5949950"/>
            <a:ext cx="11460163" cy="7921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1" name="Rectangle 1"/>
          <p:cNvSpPr/>
          <p:nvPr userDrawn="1"/>
        </p:nvSpPr>
        <p:spPr>
          <a:xfrm>
            <a:off x="236538" y="188913"/>
            <a:ext cx="5802312" cy="2376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2" name="Rectangle 4"/>
          <p:cNvSpPr/>
          <p:nvPr userDrawn="1"/>
        </p:nvSpPr>
        <p:spPr>
          <a:xfrm>
            <a:off x="6157913" y="188913"/>
            <a:ext cx="5832475" cy="23764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815414" y="6021289"/>
            <a:ext cx="10561173" cy="6480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237266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/>
          </p:nvPr>
        </p:nvSpPr>
        <p:spPr>
          <a:xfrm>
            <a:off x="6158509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7"/>
          </p:nvPr>
        </p:nvSpPr>
        <p:spPr>
          <a:xfrm>
            <a:off x="5262663" y="2708920"/>
            <a:ext cx="6929337" cy="3168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/>
          </p:cNvPr>
          <p:cNvSpPr/>
          <p:nvPr userDrawn="1"/>
        </p:nvSpPr>
        <p:spPr>
          <a:xfrm>
            <a:off x="0" y="2568742"/>
            <a:ext cx="12191999" cy="1720516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75000"/>
                </a:schemeClr>
              </a:gs>
              <a:gs pos="3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/>
          </p:cNvPr>
          <p:cNvSpPr txBox="1"/>
          <p:nvPr userDrawn="1"/>
        </p:nvSpPr>
        <p:spPr>
          <a:xfrm>
            <a:off x="711200" y="1636713"/>
            <a:ext cx="2232025" cy="5238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58">
            <a:extLst/>
          </p:cNvPr>
          <p:cNvSpPr txBox="1"/>
          <p:nvPr userDrawn="1"/>
        </p:nvSpPr>
        <p:spPr>
          <a:xfrm>
            <a:off x="711200" y="2127250"/>
            <a:ext cx="2232025" cy="73818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You can Change Fill Color &amp;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59">
            <a:extLst/>
          </p:cNvPr>
          <p:cNvSpPr txBox="1"/>
          <p:nvPr userDrawn="1"/>
        </p:nvSpPr>
        <p:spPr>
          <a:xfrm>
            <a:off x="720725" y="5808663"/>
            <a:ext cx="2232025" cy="3079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60">
            <a:extLst/>
          </p:cNvPr>
          <p:cNvSpPr txBox="1"/>
          <p:nvPr userDrawn="1"/>
        </p:nvSpPr>
        <p:spPr>
          <a:xfrm>
            <a:off x="720725" y="4449763"/>
            <a:ext cx="2717800" cy="13858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0" y="3898900"/>
            <a:ext cx="12192000" cy="1466850"/>
            <a:chOff x="4379494" y="697832"/>
            <a:chExt cx="2586787" cy="168442"/>
          </a:xfrm>
        </p:grpSpPr>
        <p:sp>
          <p:nvSpPr>
            <p:cNvPr id="3" name="Rectangle 3">
              <a:extLst/>
            </p:cNvPr>
            <p:cNvSpPr/>
            <p:nvPr/>
          </p:nvSpPr>
          <p:spPr>
            <a:xfrm>
              <a:off x="4379494" y="697832"/>
              <a:ext cx="517357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4" name="Rectangle 4">
              <a:extLst/>
            </p:cNvPr>
            <p:cNvSpPr/>
            <p:nvPr/>
          </p:nvSpPr>
          <p:spPr>
            <a:xfrm>
              <a:off x="4896851" y="697832"/>
              <a:ext cx="517357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5" name="Rectangle 5">
              <a:extLst/>
            </p:cNvPr>
            <p:cNvSpPr/>
            <p:nvPr/>
          </p:nvSpPr>
          <p:spPr>
            <a:xfrm>
              <a:off x="5414209" y="697832"/>
              <a:ext cx="517357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6" name="Rectangle 6">
              <a:extLst/>
            </p:cNvPr>
            <p:cNvSpPr/>
            <p:nvPr/>
          </p:nvSpPr>
          <p:spPr>
            <a:xfrm>
              <a:off x="5931566" y="697832"/>
              <a:ext cx="517357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7" name="Rectangle 7">
              <a:extLst/>
            </p:cNvPr>
            <p:cNvSpPr/>
            <p:nvPr/>
          </p:nvSpPr>
          <p:spPr>
            <a:xfrm>
              <a:off x="6448924" y="697832"/>
              <a:ext cx="517357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3908425" y="1063625"/>
            <a:ext cx="4375150" cy="77788"/>
            <a:chOff x="4379494" y="697832"/>
            <a:chExt cx="2586787" cy="168442"/>
          </a:xfrm>
        </p:grpSpPr>
        <p:sp>
          <p:nvSpPr>
            <p:cNvPr id="4" name="Rectangle 5">
              <a:extLst/>
            </p:cNvPr>
            <p:cNvSpPr/>
            <p:nvPr/>
          </p:nvSpPr>
          <p:spPr>
            <a:xfrm>
              <a:off x="4379494" y="697832"/>
              <a:ext cx="517170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5" name="Rectangle 6">
              <a:extLst/>
            </p:cNvPr>
            <p:cNvSpPr/>
            <p:nvPr/>
          </p:nvSpPr>
          <p:spPr>
            <a:xfrm>
              <a:off x="4896664" y="697832"/>
              <a:ext cx="517169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6" name="Rectangle 7">
              <a:extLst/>
            </p:cNvPr>
            <p:cNvSpPr/>
            <p:nvPr/>
          </p:nvSpPr>
          <p:spPr>
            <a:xfrm>
              <a:off x="5413833" y="697832"/>
              <a:ext cx="51810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7" name="Rectangle 8">
              <a:extLst/>
            </p:cNvPr>
            <p:cNvSpPr/>
            <p:nvPr/>
          </p:nvSpPr>
          <p:spPr>
            <a:xfrm>
              <a:off x="5931942" y="697832"/>
              <a:ext cx="517170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8" name="Rectangle 9">
              <a:extLst/>
            </p:cNvPr>
            <p:cNvSpPr/>
            <p:nvPr/>
          </p:nvSpPr>
          <p:spPr>
            <a:xfrm>
              <a:off x="6449112" y="697832"/>
              <a:ext cx="517169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0" y="6597650"/>
            <a:ext cx="12192000" cy="260350"/>
            <a:chOff x="4379494" y="697832"/>
            <a:chExt cx="2586787" cy="168442"/>
          </a:xfrm>
        </p:grpSpPr>
        <p:sp>
          <p:nvSpPr>
            <p:cNvPr id="4" name="Rectangle 5">
              <a:extLst/>
            </p:cNvPr>
            <p:cNvSpPr/>
            <p:nvPr/>
          </p:nvSpPr>
          <p:spPr>
            <a:xfrm>
              <a:off x="4379494" y="697832"/>
              <a:ext cx="517357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5" name="Rectangle 6">
              <a:extLst/>
            </p:cNvPr>
            <p:cNvSpPr/>
            <p:nvPr/>
          </p:nvSpPr>
          <p:spPr>
            <a:xfrm>
              <a:off x="4896851" y="697832"/>
              <a:ext cx="517357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6" name="Rectangle 7">
              <a:extLst/>
            </p:cNvPr>
            <p:cNvSpPr/>
            <p:nvPr/>
          </p:nvSpPr>
          <p:spPr>
            <a:xfrm>
              <a:off x="5414209" y="697832"/>
              <a:ext cx="517357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7" name="Rectangle 8">
              <a:extLst/>
            </p:cNvPr>
            <p:cNvSpPr/>
            <p:nvPr/>
          </p:nvSpPr>
          <p:spPr>
            <a:xfrm>
              <a:off x="5931566" y="697832"/>
              <a:ext cx="517357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8" name="Rectangle 9">
              <a:extLst/>
            </p:cNvPr>
            <p:cNvSpPr/>
            <p:nvPr/>
          </p:nvSpPr>
          <p:spPr>
            <a:xfrm>
              <a:off x="6448924" y="697832"/>
              <a:ext cx="517357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9" name="Rectangle 2">
            <a:extLst/>
          </p:cNvPr>
          <p:cNvSpPr/>
          <p:nvPr userDrawn="1"/>
        </p:nvSpPr>
        <p:spPr>
          <a:xfrm flipV="1">
            <a:off x="0" y="3727450"/>
            <a:ext cx="1762125" cy="44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/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grpSp>
        <p:nvGrpSpPr>
          <p:cNvPr id="4" name="Graphic 14"/>
          <p:cNvGrpSpPr>
            <a:grpSpLocks/>
          </p:cNvGrpSpPr>
          <p:nvPr userDrawn="1"/>
        </p:nvGrpSpPr>
        <p:grpSpPr bwMode="auto">
          <a:xfrm>
            <a:off x="754063" y="2640013"/>
            <a:ext cx="4260850" cy="3351212"/>
            <a:chOff x="2444748" y="555045"/>
            <a:chExt cx="7282048" cy="5727454"/>
          </a:xfrm>
        </p:grpSpPr>
        <p:sp>
          <p:nvSpPr>
            <p:cNvPr id="5" name="Freeform: Shape 2">
              <a:extLst/>
            </p:cNvPr>
            <p:cNvSpPr/>
            <p:nvPr/>
          </p:nvSpPr>
          <p:spPr>
            <a:xfrm>
              <a:off x="4965247" y="5444137"/>
              <a:ext cx="2167794" cy="816657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: Shape 3">
              <a:extLst/>
            </p:cNvPr>
            <p:cNvSpPr/>
            <p:nvPr/>
          </p:nvSpPr>
          <p:spPr>
            <a:xfrm>
              <a:off x="2444748" y="555045"/>
              <a:ext cx="7282048" cy="4951494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: Shape 4">
              <a:extLst/>
            </p:cNvPr>
            <p:cNvSpPr/>
            <p:nvPr/>
          </p:nvSpPr>
          <p:spPr>
            <a:xfrm>
              <a:off x="8706658" y="5435997"/>
              <a:ext cx="491076" cy="81394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: Shape 5">
              <a:extLst/>
            </p:cNvPr>
            <p:cNvSpPr/>
            <p:nvPr/>
          </p:nvSpPr>
          <p:spPr>
            <a:xfrm>
              <a:off x="2482732" y="595741"/>
              <a:ext cx="7197940" cy="4335610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: Shape 6">
              <a:extLst/>
            </p:cNvPr>
            <p:cNvSpPr/>
            <p:nvPr/>
          </p:nvSpPr>
          <p:spPr>
            <a:xfrm>
              <a:off x="4967961" y="6160408"/>
              <a:ext cx="2170506" cy="12209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Freeform: Shape 7">
              <a:extLst/>
            </p:cNvPr>
            <p:cNvSpPr/>
            <p:nvPr/>
          </p:nvSpPr>
          <p:spPr>
            <a:xfrm>
              <a:off x="2482732" y="4904220"/>
              <a:ext cx="7197940" cy="57247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Freeform: Shape 8">
              <a:extLst/>
            </p:cNvPr>
            <p:cNvSpPr/>
            <p:nvPr/>
          </p:nvSpPr>
          <p:spPr>
            <a:xfrm>
              <a:off x="2748619" y="910466"/>
              <a:ext cx="6674306" cy="3763137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: Shape 9">
              <a:extLst/>
            </p:cNvPr>
            <p:cNvSpPr/>
            <p:nvPr/>
          </p:nvSpPr>
          <p:spPr>
            <a:xfrm>
              <a:off x="5654383" y="940312"/>
              <a:ext cx="3768542" cy="373600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1" name="Picture Placeholder 2">
            <a:extLst/>
          </p:cNvPr>
          <p:cNvSpPr>
            <a:spLocks noGrp="1"/>
          </p:cNvSpPr>
          <p:nvPr>
            <p:ph type="pic" idx="10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3">
            <a:extLst/>
          </p:cNvPr>
          <p:cNvSpPr/>
          <p:nvPr userDrawn="1"/>
        </p:nvSpPr>
        <p:spPr>
          <a:xfrm>
            <a:off x="292100" y="312738"/>
            <a:ext cx="7504113" cy="6303962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05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04" r:id="rId10"/>
    <p:sldLayoutId id="2147483703" r:id="rId11"/>
    <p:sldLayoutId id="2147483702" r:id="rId12"/>
    <p:sldLayoutId id="2147483701" r:id="rId13"/>
    <p:sldLayoutId id="2147483700" r:id="rId14"/>
    <p:sldLayoutId id="2147483716" r:id="rId15"/>
    <p:sldLayoutId id="2147483717" r:id="rId16"/>
    <p:sldLayoutId id="2147483718" r:id="rId17"/>
    <p:sldLayoutId id="2147483719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12"/>
          <p:cNvSpPr txBox="1">
            <a:spLocks noChangeArrowheads="1"/>
          </p:cNvSpPr>
          <p:nvPr/>
        </p:nvSpPr>
        <p:spPr bwMode="auto">
          <a:xfrm>
            <a:off x="0" y="480695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k-SK" altLang="ko-KR" sz="5400">
                <a:solidFill>
                  <a:schemeClr val="bg1"/>
                </a:solidFill>
                <a:cs typeface="Arial" charset="0"/>
              </a:rPr>
              <a:t>2. workshop TRŠ</a:t>
            </a:r>
            <a:endParaRPr lang="en-US" altLang="ko-KR" sz="5400">
              <a:solidFill>
                <a:schemeClr val="bg1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1"/>
                </a:solidFill>
              </a:rPr>
              <a:t>02 Postoje </a:t>
            </a:r>
            <a:r>
              <a:rPr lang="sk-SK" b="1" dirty="0">
                <a:solidFill>
                  <a:schemeClr val="accent1"/>
                </a:solidFill>
              </a:rPr>
              <a:t>k zmene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Line 42"/>
          <p:cNvSpPr>
            <a:spLocks noChangeShapeType="1"/>
          </p:cNvSpPr>
          <p:nvPr/>
        </p:nvSpPr>
        <p:spPr bwMode="auto">
          <a:xfrm>
            <a:off x="6051291" y="2758655"/>
            <a:ext cx="0" cy="2520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Line 36"/>
          <p:cNvSpPr>
            <a:spLocks noChangeShapeType="1"/>
          </p:cNvSpPr>
          <p:nvPr/>
        </p:nvSpPr>
        <p:spPr bwMode="auto">
          <a:xfrm>
            <a:off x="3098963" y="5206927"/>
            <a:ext cx="585063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rc 41"/>
          <p:cNvSpPr>
            <a:spLocks/>
          </p:cNvSpPr>
          <p:nvPr/>
        </p:nvSpPr>
        <p:spPr bwMode="auto">
          <a:xfrm rot="10647073" flipV="1">
            <a:off x="3338623" y="2801989"/>
            <a:ext cx="5179447" cy="25213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99 w 43200"/>
              <a:gd name="T1" fmla="*/ 23663 h 23663"/>
              <a:gd name="T2" fmla="*/ 43200 w 43200"/>
              <a:gd name="T3" fmla="*/ 21600 h 23663"/>
              <a:gd name="T4" fmla="*/ 21600 w 43200"/>
              <a:gd name="T5" fmla="*/ 21600 h 23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663" fill="none" extrusionOk="0">
                <a:moveTo>
                  <a:pt x="98" y="23663"/>
                </a:moveTo>
                <a:cubicBezTo>
                  <a:pt x="32" y="22977"/>
                  <a:pt x="0" y="2228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663" stroke="0" extrusionOk="0">
                <a:moveTo>
                  <a:pt x="98" y="23663"/>
                </a:moveTo>
                <a:cubicBezTo>
                  <a:pt x="32" y="22977"/>
                  <a:pt x="0" y="2228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8067515" y="4486847"/>
            <a:ext cx="1656184" cy="552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Navigátor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0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gent zmeny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7203419" y="2758656"/>
            <a:ext cx="1692188" cy="7029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Divák</a:t>
            </a:r>
            <a:endParaRPr kumimoji="0" lang="sk-SK" sz="20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Akceptujúci</a:t>
            </a:r>
            <a:endParaRPr kumimoji="0" lang="sk-SK" sz="20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3715234" y="2688071"/>
            <a:ext cx="1720492" cy="7735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Obeť zmeny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Zdráhajúci sa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2882939" y="3766768"/>
            <a:ext cx="1944216" cy="12961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Kritik zmeny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0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ebel,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000" dirty="0" smtClean="0">
                <a:latin typeface="Calibri" pitchFamily="34" charset="0"/>
                <a:cs typeface="Arial" pitchFamily="34" charset="0"/>
              </a:rPr>
              <a:t>Stará garda - konzervatívec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2751363" y="540609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i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Aktívne proti zmene   Pasívne proti             Pasívne pre        Aktívne pre zmenu</a:t>
            </a:r>
            <a:endParaRPr lang="sk-SK" sz="1600" i="1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1955827" y="6564756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21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23529" y="669701"/>
            <a:ext cx="7081809" cy="129787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 Unicode MS" pitchFamily="3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/>
            <a:r>
              <a:rPr lang="sk-SK" sz="3900" b="1" dirty="0" smtClean="0">
                <a:solidFill>
                  <a:schemeClr val="accent1"/>
                </a:solidFill>
              </a:rPr>
              <a:t>NAVIGÁTOR</a:t>
            </a:r>
            <a:br>
              <a:rPr lang="sk-SK" sz="3900" b="1" dirty="0" smtClean="0">
                <a:solidFill>
                  <a:schemeClr val="accent1"/>
                </a:solidFill>
              </a:rPr>
            </a:br>
            <a:r>
              <a:rPr lang="sk-SK" sz="3900" b="1" dirty="0" smtClean="0">
                <a:solidFill>
                  <a:schemeClr val="accent1"/>
                </a:solidFill>
              </a:rPr>
              <a:t> (A</a:t>
            </a:r>
            <a:r>
              <a:rPr lang="sk-SK" sz="3900" b="1" dirty="0" smtClean="0">
                <a:solidFill>
                  <a:schemeClr val="accent1"/>
                </a:solidFill>
                <a:cs typeface="Times New Roman" pitchFamily="18" charset="0"/>
              </a:rPr>
              <a:t>gent zmeny</a:t>
            </a:r>
            <a:r>
              <a:rPr lang="sk-SK" sz="3900" b="1" dirty="0" smtClean="0">
                <a:solidFill>
                  <a:schemeClr val="accent1"/>
                </a:solidFill>
              </a:rPr>
              <a:t> –</a:t>
            </a:r>
            <a:r>
              <a:rPr lang="sk-SK" sz="3900" b="1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sk-SK" sz="3900" b="1" dirty="0" smtClean="0">
                <a:solidFill>
                  <a:schemeClr val="accent1"/>
                </a:solidFill>
              </a:rPr>
              <a:t>i</a:t>
            </a:r>
            <a:r>
              <a:rPr lang="sk-SK" sz="3900" b="1" dirty="0" smtClean="0">
                <a:solidFill>
                  <a:schemeClr val="accent1"/>
                </a:solidFill>
                <a:cs typeface="Times New Roman" pitchFamily="18" charset="0"/>
              </a:rPr>
              <a:t>niciátor</a:t>
            </a:r>
            <a:r>
              <a:rPr lang="sk-SK" sz="3200" b="1" dirty="0" smtClean="0">
                <a:solidFill>
                  <a:schemeClr val="accent1"/>
                </a:solidFill>
              </a:rPr>
              <a:t>)</a:t>
            </a:r>
            <a:br>
              <a:rPr lang="sk-SK" sz="3200" b="1" dirty="0" smtClean="0">
                <a:solidFill>
                  <a:schemeClr val="accent1"/>
                </a:solidFill>
              </a:rPr>
            </a:br>
            <a:endParaRPr lang="sk-SK" sz="3200" b="1" dirty="0">
              <a:solidFill>
                <a:schemeClr val="accent1"/>
              </a:solidFill>
            </a:endParaRPr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827583" y="1967576"/>
            <a:ext cx="9494288" cy="411125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proaktívny, v práci víta dynamiku a objavovanie nového.</a:t>
            </a:r>
          </a:p>
          <a:p>
            <a:pPr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č</a:t>
            </a:r>
            <a:r>
              <a:rPr lang="sk-SK" dirty="0" smtClean="0"/>
              <a:t>asto nespokojný s doterajším stavom.</a:t>
            </a:r>
          </a:p>
          <a:p>
            <a:pPr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 smtClean="0">
                <a:cs typeface="Times New Roman" pitchFamily="18" charset="0"/>
              </a:rPr>
              <a:t> pre dosiahnutie zmeny ochotný vynaložiť veľa úsilia</a:t>
            </a:r>
            <a:r>
              <a:rPr lang="cs-CZ" dirty="0" smtClean="0"/>
              <a:t> </a:t>
            </a:r>
            <a:r>
              <a:rPr lang="sk-SK" dirty="0" smtClean="0"/>
              <a:t>a energie. </a:t>
            </a:r>
          </a:p>
          <a:p>
            <a:pPr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n</a:t>
            </a:r>
            <a:r>
              <a:rPr lang="sk-SK" dirty="0" smtClean="0"/>
              <a:t>adšenie prenáša aj na iných.</a:t>
            </a:r>
          </a:p>
          <a:p>
            <a:pPr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pri dlhodobých projektoch sa dá odradiť neúspechom a pri nedostatočnej podpore rezignuje. </a:t>
            </a:r>
            <a:endParaRPr lang="cs-CZ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1180810" y="6595704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713" y="40354"/>
            <a:ext cx="1669646" cy="18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755576" y="656823"/>
            <a:ext cx="7240768" cy="1620049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 Unicode MS" pitchFamily="3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/>
            <a:endParaRPr lang="sk-SK" sz="3200" b="1" dirty="0" smtClean="0"/>
          </a:p>
          <a:p>
            <a:pPr defTabSz="914400"/>
            <a:r>
              <a:rPr lang="sk-SK" b="1" dirty="0" smtClean="0">
                <a:solidFill>
                  <a:schemeClr val="accent1"/>
                </a:solidFill>
              </a:rPr>
              <a:t>DIVÁK</a:t>
            </a:r>
            <a:r>
              <a:rPr lang="sk-SK" sz="3200" b="1" dirty="0" smtClean="0"/>
              <a:t/>
            </a:r>
            <a:br>
              <a:rPr lang="sk-SK" sz="3200" b="1" dirty="0" smtClean="0"/>
            </a:br>
            <a:r>
              <a:rPr lang="sk-SK" sz="3200" b="1" dirty="0" smtClean="0"/>
              <a:t/>
            </a:r>
            <a:br>
              <a:rPr lang="sk-SK" sz="3200" b="1" dirty="0" smtClean="0"/>
            </a:br>
            <a:endParaRPr lang="sk-SK" sz="3200" b="1" dirty="0"/>
          </a:p>
        </p:txBody>
      </p:sp>
      <p:sp>
        <p:nvSpPr>
          <p:cNvPr id="4" name="Zástupný symbol obsahu 7"/>
          <p:cNvSpPr txBox="1">
            <a:spLocks/>
          </p:cNvSpPr>
          <p:nvPr/>
        </p:nvSpPr>
        <p:spPr>
          <a:xfrm>
            <a:off x="755576" y="2014780"/>
            <a:ext cx="10217224" cy="4131110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v</a:t>
            </a:r>
            <a:r>
              <a:rPr lang="sk-SK" dirty="0" smtClean="0"/>
              <a:t>yčkávací  postoj: “Počkám si, ako to dopadne“.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v</a:t>
            </a:r>
            <a:r>
              <a:rPr lang="sk-SK" dirty="0" smtClean="0"/>
              <a:t>níma potrebu zmeny a dôvody pre jej zavedenie, ale má aj svoje pochybnosti a výhrady.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z</a:t>
            </a:r>
            <a:r>
              <a:rPr lang="sk-SK" dirty="0" smtClean="0"/>
              <a:t>meny skôr akceptuje, ako by  sám prichádzal s námetmi na ich realizáciu.</a:t>
            </a:r>
            <a:endParaRPr lang="sk-SK" sz="1200" dirty="0" smtClean="0"/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uprednostňuje konkrétne a jasné kroky postupu zavádzania zmeny - nemá rád chaos a neprehľadnosť , ktorú zmeny prinášajú. </a:t>
            </a:r>
            <a:endParaRPr lang="cs-CZ" dirty="0" smtClean="0"/>
          </a:p>
          <a:p>
            <a:pPr marL="101600" indent="-101600" defTabSz="914400">
              <a:spcBef>
                <a:spcPts val="600"/>
              </a:spcBef>
              <a:spcAft>
                <a:spcPts val="600"/>
              </a:spcAft>
            </a:pPr>
            <a:endParaRPr lang="sk-SK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1174983" y="6652396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913" y="0"/>
            <a:ext cx="1921070" cy="201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755575" y="1177871"/>
            <a:ext cx="8047461" cy="109900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 Unicode MS" pitchFamily="3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/>
            <a:r>
              <a:rPr lang="sk-SK" sz="4000" b="1" dirty="0" smtClean="0">
                <a:solidFill>
                  <a:schemeClr val="accent1"/>
                </a:solidFill>
              </a:rPr>
              <a:t>OBEŤ zmeny</a:t>
            </a:r>
            <a:r>
              <a:rPr lang="sk-SK" sz="3200" b="1" dirty="0" smtClean="0"/>
              <a:t/>
            </a:r>
            <a:br>
              <a:rPr lang="sk-SK" sz="3200" b="1" dirty="0" smtClean="0"/>
            </a:br>
            <a:r>
              <a:rPr lang="sk-SK" sz="3200" b="1" dirty="0" smtClean="0"/>
              <a:t/>
            </a:r>
            <a:br>
              <a:rPr lang="sk-SK" sz="3200" b="1" dirty="0" smtClean="0"/>
            </a:br>
            <a:endParaRPr lang="sk-SK" sz="3200" b="1" dirty="0"/>
          </a:p>
        </p:txBody>
      </p:sp>
      <p:sp>
        <p:nvSpPr>
          <p:cNvPr id="4" name="Zástupný symbol obsahu 7"/>
          <p:cNvSpPr txBox="1">
            <a:spLocks/>
          </p:cNvSpPr>
          <p:nvPr/>
        </p:nvSpPr>
        <p:spPr>
          <a:xfrm>
            <a:off x="683567" y="2276872"/>
            <a:ext cx="10041260" cy="3869017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zdráhajúci sa - so zmenou môže formálne súhlasiť, ale  vo svojom vnútri zmenu ťažko   prijímajú</a:t>
            </a:r>
          </a:p>
          <a:p>
            <a:pPr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vníma zmenu ako skrivodlivosť, je mu/jej  ľúto za minulým stavom vecí, ktoré boli súčasťou jeho/jej života, toho čím  je</a:t>
            </a:r>
          </a:p>
          <a:p>
            <a:pPr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má obavy zo zmeny a z nárokov,  ktoré z nej vyplývajú</a:t>
            </a:r>
            <a:endParaRPr lang="sk-SK" sz="1200" dirty="0" smtClean="0"/>
          </a:p>
          <a:p>
            <a:pPr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potrebuje čas na uzavretie minulosti, nájdenie svojho miesta v nových podmienkach a na stotožnenie sa s nimi</a:t>
            </a:r>
          </a:p>
          <a:p>
            <a:pPr defTabSz="914400">
              <a:buFontTx/>
              <a:buChar char="•"/>
            </a:pPr>
            <a:endParaRPr lang="cs-CZ" dirty="0" smtClean="0">
              <a:cs typeface="Times New Roman" pitchFamily="18" charset="0"/>
            </a:endParaRPr>
          </a:p>
          <a:p>
            <a:pPr marL="101600" indent="-101600" defTabSz="914400">
              <a:spcBef>
                <a:spcPts val="600"/>
              </a:spcBef>
              <a:spcAft>
                <a:spcPts val="600"/>
              </a:spcAft>
            </a:pP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109" y="138157"/>
            <a:ext cx="1653718" cy="20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755576" y="573437"/>
            <a:ext cx="7240768" cy="10211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 Unicode MS" pitchFamily="3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/>
            <a:r>
              <a:rPr lang="sk-SK" sz="3200" b="1" dirty="0" smtClean="0">
                <a:solidFill>
                  <a:schemeClr val="accent1"/>
                </a:solidFill>
              </a:rPr>
              <a:t>KRITIK- Rebel</a:t>
            </a:r>
            <a:r>
              <a:rPr lang="sk-SK" sz="3200" b="1" dirty="0" smtClean="0"/>
              <a:t/>
            </a:r>
            <a:br>
              <a:rPr lang="sk-SK" sz="3200" b="1" dirty="0" smtClean="0"/>
            </a:br>
            <a:endParaRPr lang="sk-SK" sz="3200" b="1" dirty="0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611560" y="1844824"/>
            <a:ext cx="9431342" cy="403244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 typeface="Arial" charset="0"/>
              <a:buNone/>
            </a:pPr>
            <a:endParaRPr lang="sk-SK" sz="2000" b="1" dirty="0" smtClean="0"/>
          </a:p>
          <a:p>
            <a:pPr marL="101600" indent="-101600" defTabSz="914400">
              <a:spcBef>
                <a:spcPts val="600"/>
              </a:spcBef>
              <a:spcAft>
                <a:spcPts val="600"/>
              </a:spcAft>
            </a:pPr>
            <a:r>
              <a:rPr lang="sk-SK" sz="2000" dirty="0" smtClean="0"/>
              <a:t>    </a:t>
            </a:r>
            <a:r>
              <a:rPr lang="sk-SK" dirty="0" smtClean="0"/>
              <a:t>proti zmene vystupuje aktívne, </a:t>
            </a:r>
            <a:endParaRPr lang="cs-CZ" dirty="0" smtClean="0"/>
          </a:p>
          <a:p>
            <a:pPr marL="101600" indent="-101600"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 vie, čo chce a proti zavádzanej zmene je pripravený bojovať,</a:t>
            </a:r>
            <a:endParaRPr lang="cs-CZ" dirty="0" smtClean="0"/>
          </a:p>
          <a:p>
            <a:pPr marL="101600" indent="-101600"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 často nie je proti zmene ako takej, ale proti konkrétnej podobe zmeny,</a:t>
            </a:r>
            <a:endParaRPr lang="cs-CZ" dirty="0" smtClean="0"/>
          </a:p>
          <a:p>
            <a:pPr marL="101600" indent="-101600"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>
                <a:cs typeface="Times New Roman" pitchFamily="18" charset="0"/>
              </a:rPr>
              <a:t>  ak sa k nemu vhodne pristupuje, dokáž</a:t>
            </a:r>
            <a:r>
              <a:rPr lang="sk-SK" dirty="0" smtClean="0"/>
              <a:t>e</a:t>
            </a:r>
            <a:r>
              <a:rPr lang="sk-SK" dirty="0" smtClean="0">
                <a:cs typeface="Times New Roman" pitchFamily="18" charset="0"/>
              </a:rPr>
              <a:t> „prejsť“ do skupiny navigátorov -agent</a:t>
            </a:r>
            <a:r>
              <a:rPr lang="sk-SK" dirty="0" smtClean="0"/>
              <a:t>ov</a:t>
            </a:r>
            <a:r>
              <a:rPr lang="sk-SK" dirty="0" smtClean="0">
                <a:cs typeface="Times New Roman" pitchFamily="18" charset="0"/>
              </a:rPr>
              <a:t> zmeny.</a:t>
            </a:r>
            <a:endParaRPr lang="cs-CZ" dirty="0" smtClean="0">
              <a:cs typeface="Times New Roman" pitchFamily="18" charset="0"/>
            </a:endParaRPr>
          </a:p>
          <a:p>
            <a:pPr defTabSz="914400">
              <a:buFont typeface="Arial" charset="0"/>
              <a:buNone/>
            </a:pPr>
            <a:endParaRPr lang="sk-SK" sz="2000" b="1" dirty="0" smtClean="0"/>
          </a:p>
          <a:p>
            <a:pPr defTabSz="914400">
              <a:spcBef>
                <a:spcPct val="10000"/>
              </a:spcBef>
              <a:buFont typeface="Arial" charset="0"/>
              <a:buNone/>
            </a:pPr>
            <a:endParaRPr lang="sk-SK" sz="2000" dirty="0" smtClean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755576" y="6653125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317" y="50190"/>
            <a:ext cx="1563069" cy="17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755576" y="821410"/>
            <a:ext cx="7240768" cy="14554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 Unicode MS" pitchFamily="3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/>
            <a:r>
              <a:rPr lang="sk-SK" sz="3200" b="1" dirty="0" smtClean="0">
                <a:solidFill>
                  <a:schemeClr val="accent1"/>
                </a:solidFill>
              </a:rPr>
              <a:t>KRITIK</a:t>
            </a:r>
            <a:br>
              <a:rPr lang="sk-SK" sz="3200" b="1" dirty="0" smtClean="0">
                <a:solidFill>
                  <a:schemeClr val="accent1"/>
                </a:solidFill>
              </a:rPr>
            </a:br>
            <a:r>
              <a:rPr lang="sk-SK" sz="3200" b="1" dirty="0" smtClean="0">
                <a:solidFill>
                  <a:schemeClr val="accent1"/>
                </a:solidFill>
              </a:rPr>
              <a:t>K</a:t>
            </a:r>
            <a:r>
              <a:rPr lang="sk-SK" sz="3200" b="1" dirty="0" smtClean="0">
                <a:solidFill>
                  <a:schemeClr val="accent1"/>
                </a:solidFill>
                <a:cs typeface="Times New Roman" pitchFamily="18" charset="0"/>
              </a:rPr>
              <a:t>onzervatívec</a:t>
            </a:r>
            <a:r>
              <a:rPr lang="sk-SK" sz="3200" b="1" dirty="0" smtClean="0">
                <a:solidFill>
                  <a:schemeClr val="accent1"/>
                </a:solidFill>
              </a:rPr>
              <a:t>- stará garda</a:t>
            </a:r>
            <a:br>
              <a:rPr lang="sk-SK" sz="3200" b="1" dirty="0" smtClean="0">
                <a:solidFill>
                  <a:schemeClr val="accent1"/>
                </a:solidFill>
              </a:rPr>
            </a:br>
            <a:endParaRPr lang="sk-SK" sz="3200" b="1" dirty="0">
              <a:solidFill>
                <a:schemeClr val="accent1"/>
              </a:solidFill>
            </a:endParaRPr>
          </a:p>
        </p:txBody>
      </p:sp>
      <p:sp>
        <p:nvSpPr>
          <p:cNvPr id="4" name="Zástupný symbol obsahu 7"/>
          <p:cNvSpPr txBox="1">
            <a:spLocks/>
          </p:cNvSpPr>
          <p:nvPr/>
        </p:nvSpPr>
        <p:spPr>
          <a:xfrm>
            <a:off x="683567" y="1906292"/>
            <a:ext cx="10459714" cy="4510006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/>
              <a:t> proti zmene vystupuje aktívne, </a:t>
            </a:r>
            <a:endParaRPr lang="cs-CZ" dirty="0" smtClean="0"/>
          </a:p>
          <a:p>
            <a:pPr indent="-3429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/>
              <a:t> vie, čo chce a proti zavádzanej zmene je pripravený bojovať,</a:t>
            </a:r>
            <a:endParaRPr lang="cs-CZ" dirty="0" smtClean="0"/>
          </a:p>
          <a:p>
            <a:pPr indent="-3429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/>
              <a:t> obáva sa  nejasností a chaosu, </a:t>
            </a:r>
          </a:p>
          <a:p>
            <a:pPr indent="-3429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/>
              <a:t>  je za zachovanie doterajšieho stabilizovaného stavu a  nadväznosť  na to, čo bolo vybudované,</a:t>
            </a:r>
          </a:p>
          <a:p>
            <a:pPr indent="-34290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/>
              <a:t> chce uchovať  osvedčené postupy, ktoré nezriedka pomáhal vytvárať .</a:t>
            </a:r>
          </a:p>
          <a:p>
            <a:pPr defTabSz="914400"/>
            <a:endParaRPr lang="sk-SK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755576" y="6653125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960" y="37886"/>
            <a:ext cx="1627322" cy="186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115616" y="476672"/>
            <a:ext cx="702474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 Unicode MS" pitchFamily="3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/>
            <a:r>
              <a:rPr lang="sk-SK" sz="3600" b="1" dirty="0" smtClean="0">
                <a:solidFill>
                  <a:schemeClr val="accent1"/>
                </a:solidFill>
              </a:rPr>
              <a:t>Otázka na reflexiu</a:t>
            </a:r>
            <a:endParaRPr lang="sk-SK" sz="3600" b="1" dirty="0">
              <a:solidFill>
                <a:schemeClr val="accent1"/>
              </a:solidFill>
            </a:endParaRPr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1043608" y="1332854"/>
            <a:ext cx="9712216" cy="4544418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Aký je môj postoj k súčasne prebiehajúcej zmene na mojej škole? 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sk-SK" dirty="0" smtClean="0"/>
              <a:t>   (Navigátor? Pozorovateľ? Kritik?)</a:t>
            </a:r>
            <a:r>
              <a:rPr lang="sk-SK" dirty="0" smtClean="0">
                <a:solidFill>
                  <a:srgbClr val="92D050"/>
                </a:solidFill>
              </a:rPr>
              <a:t>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sk-SK" dirty="0" smtClean="0"/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 Aký postoj k prebiehajúcej zmene majú moji najbližší kolegovia?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sk-SK" dirty="0" smtClean="0"/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Koho potrebujem najviac získať  pre zmenu?  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Čo môžem pre to urobiť?</a:t>
            </a:r>
          </a:p>
          <a:p>
            <a:pPr marL="0" indent="0" defTabSz="914400">
              <a:lnSpc>
                <a:spcPct val="50000"/>
              </a:lnSpc>
              <a:spcBef>
                <a:spcPct val="50000"/>
              </a:spcBef>
              <a:buFont typeface="Arial" charset="0"/>
              <a:buNone/>
              <a:defRPr/>
            </a:pPr>
            <a:endParaRPr lang="sk-SK" i="1" dirty="0" smtClean="0">
              <a:cs typeface="Times New Roman" pitchFamily="18" charset="0"/>
            </a:endParaRPr>
          </a:p>
          <a:p>
            <a:pPr defTabSz="914400"/>
            <a:endParaRPr lang="sk-SK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1043608" y="6528579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270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k-SK" dirty="0" smtClean="0"/>
              <a:t>03 Kde sme teraz? 04 Kam sa chceme dostať?        Ako vznikala misia...</a:t>
            </a:r>
            <a:endParaRPr lang="de-AT" dirty="0" smtClean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93725" y="1500188"/>
            <a:ext cx="11598275" cy="535781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719138" y="1500188"/>
            <a:ext cx="10558462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sk-SK" altLang="ko-KR" sz="2400" b="1"/>
              <a:t>Na spoločnom stretnutí TRŠ sme zrekapitulovali všetky zozbierané dáta, kľúčové slová a naše pocity a v skupinách postupne vznikali 3 vízie, ktoré na naše prekvapenie mali veľa spoločných čŕt.</a:t>
            </a:r>
          </a:p>
          <a:p>
            <a:pPr defTabSz="914400"/>
            <a:endParaRPr lang="sk-SK" altLang="ko-KR" sz="2400" b="1"/>
          </a:p>
          <a:p>
            <a:pPr defTabSz="914400"/>
            <a:r>
              <a:rPr lang="sk-SK" altLang="ko-KR" sz="2400" b="1"/>
              <a:t>Vznikla tak misia:</a:t>
            </a:r>
            <a:endParaRPr lang="en-US" altLang="ko-KR" sz="2400" b="1">
              <a:ea typeface="굴림" charset="-127"/>
            </a:endParaRPr>
          </a:p>
          <a:p>
            <a:pPr defTabSz="914400">
              <a:spcBef>
                <a:spcPct val="50000"/>
              </a:spcBef>
            </a:pPr>
            <a:endParaRPr lang="de-AT" sz="2400"/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1001713" y="3998913"/>
            <a:ext cx="10802937" cy="205422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sk-SK" sz="2400">
                <a:solidFill>
                  <a:srgbClr val="FFFFFF"/>
                </a:solidFill>
                <a:cs typeface="Arial Unicode MS" pitchFamily="34" charset="-128"/>
              </a:rPr>
              <a:t>Sme školou podporujúcou tvorivé, zodpovedné, zdravé učenie. Rozvíjame zdravé telo so zdravou mysľou v bezpečnom, podporujúcom, harmonickom prostredí. Posilňujeme vzájomný rešpekt, spoluprácu a rozvoj životných zručností. Podporujeme aktívne a zmysluplné trávenie spoločného času, pohyb a zdravý životný štýl žiakov i pedagógov, rodín i komunity.</a:t>
            </a:r>
            <a:r>
              <a:rPr lang="sk-SK">
                <a:solidFill>
                  <a:srgbClr val="FFFFFF"/>
                </a:solidFill>
                <a:cs typeface="Arial Unicode MS" pitchFamily="34" charset="-128"/>
              </a:rPr>
              <a:t> </a:t>
            </a:r>
            <a:endParaRPr lang="de-AT">
              <a:solidFill>
                <a:srgbClr val="FFFFFF"/>
              </a:solidFill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de-AT" smtClean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de-AT" smtClean="0"/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1925" y="266700"/>
            <a:ext cx="5060950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244475"/>
            <a:ext cx="4135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4325" y="2989263"/>
            <a:ext cx="4756150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8107363" y="4621213"/>
            <a:ext cx="31575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sk-SK" sz="3200">
                <a:solidFill>
                  <a:schemeClr val="bg1"/>
                </a:solidFill>
              </a:rPr>
              <a:t>...ako vznikala misia?</a:t>
            </a:r>
            <a:endParaRPr lang="de-AT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/>
          </p:cNvPr>
          <p:cNvSpPr/>
          <p:nvPr/>
        </p:nvSpPr>
        <p:spPr>
          <a:xfrm>
            <a:off x="3641725" y="0"/>
            <a:ext cx="817562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3" name="Rectangle 2">
            <a:extLst/>
          </p:cNvPr>
          <p:cNvSpPr/>
          <p:nvPr/>
        </p:nvSpPr>
        <p:spPr>
          <a:xfrm>
            <a:off x="3622675" y="3332163"/>
            <a:ext cx="8181975" cy="6762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3622675" y="3998913"/>
            <a:ext cx="8181975" cy="67627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222429" y="2379664"/>
            <a:ext cx="111458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sk-SK" altLang="ko-KR" sz="2400" b="1" dirty="0">
                <a:cs typeface="Arial" charset="0"/>
              </a:rPr>
              <a:t>S pomocou školiteliek sme sa dopracovali aj k vízii:</a:t>
            </a:r>
            <a:endParaRPr lang="en-US" altLang="ko-KR" sz="2400" b="1" dirty="0">
              <a:ea typeface="굴림" charset="-127"/>
              <a:cs typeface="Arial" charset="0"/>
            </a:endParaRPr>
          </a:p>
        </p:txBody>
      </p:sp>
      <p:sp>
        <p:nvSpPr>
          <p:cNvPr id="46089" name="TextBox 10"/>
          <p:cNvSpPr txBox="1">
            <a:spLocks noChangeArrowheads="1"/>
          </p:cNvSpPr>
          <p:nvPr/>
        </p:nvSpPr>
        <p:spPr bwMode="auto">
          <a:xfrm>
            <a:off x="3754438" y="3643313"/>
            <a:ext cx="80422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k-SK" altLang="ko-KR" sz="4800">
                <a:solidFill>
                  <a:schemeClr val="bg1"/>
                </a:solidFill>
                <a:cs typeface="Arial" charset="0"/>
              </a:rPr>
              <a:t>Rastieme a učíme sa spolu.</a:t>
            </a:r>
            <a:endParaRPr lang="ko-KR" altLang="en-US" sz="4800">
              <a:solidFill>
                <a:schemeClr val="bg1"/>
              </a:solidFill>
              <a:ea typeface="굴림" charset="-127"/>
              <a:cs typeface="Arial" charset="0"/>
            </a:endParaRPr>
          </a:p>
        </p:txBody>
      </p:sp>
      <p:sp>
        <p:nvSpPr>
          <p:cNvPr id="23" name="TextBox 22">
            <a:extLst/>
          </p:cNvPr>
          <p:cNvSpPr txBox="1"/>
          <p:nvPr/>
        </p:nvSpPr>
        <p:spPr>
          <a:xfrm>
            <a:off x="3622675" y="124451"/>
            <a:ext cx="7547177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dist"/>
            <a:r>
              <a:rPr lang="sk-SK" altLang="ko-KR" sz="4400" b="1" dirty="0" smtClean="0">
                <a:cs typeface="Arial" charset="0"/>
              </a:rPr>
              <a:t>03 Kde sme teraz?</a:t>
            </a:r>
          </a:p>
          <a:p>
            <a:pPr algn="dist"/>
            <a:r>
              <a:rPr lang="sk-SK" sz="4400" b="1" dirty="0"/>
              <a:t>04 Kam sa </a:t>
            </a:r>
            <a:r>
              <a:rPr lang="sk-SK" sz="4400" b="1" dirty="0" smtClean="0"/>
              <a:t>chceme dostať?</a:t>
            </a:r>
            <a:endParaRPr lang="sk-SK" altLang="ko-KR" sz="4400" b="1" dirty="0" smtClean="0">
              <a:cs typeface="Arial" charset="0"/>
            </a:endParaRPr>
          </a:p>
          <a:p>
            <a:pPr algn="dist"/>
            <a:r>
              <a:rPr lang="sk-SK" altLang="ko-KR" sz="4400" b="1" dirty="0">
                <a:cs typeface="Arial" charset="0"/>
              </a:rPr>
              <a:t> </a:t>
            </a:r>
            <a:r>
              <a:rPr lang="sk-SK" altLang="ko-KR" sz="4400" b="1" dirty="0" smtClean="0">
                <a:cs typeface="Arial" charset="0"/>
              </a:rPr>
              <a:t>       Ako </a:t>
            </a:r>
            <a:r>
              <a:rPr lang="sk-SK" altLang="ko-KR" sz="4400" b="1" dirty="0">
                <a:cs typeface="Arial" charset="0"/>
              </a:rPr>
              <a:t>vznikala </a:t>
            </a:r>
            <a:r>
              <a:rPr lang="sk-SK" altLang="ko-KR" sz="4400" b="1" dirty="0" smtClean="0">
                <a:cs typeface="Arial" charset="0"/>
              </a:rPr>
              <a:t>vízia...</a:t>
            </a:r>
            <a:endParaRPr lang="en-US" altLang="ko-KR" sz="4400" b="1" dirty="0"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/>
          </p:cNvPr>
          <p:cNvSpPr/>
          <p:nvPr/>
        </p:nvSpPr>
        <p:spPr>
          <a:xfrm>
            <a:off x="5373688" y="0"/>
            <a:ext cx="6380162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435600" y="155575"/>
            <a:ext cx="619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k-SK" altLang="ko-KR" sz="5400" b="1">
                <a:cs typeface="Arial" charset="0"/>
              </a:rPr>
              <a:t>Program</a:t>
            </a:r>
            <a:r>
              <a:rPr lang="sk-SK" altLang="ko-KR" sz="5400">
                <a:cs typeface="Arial" charset="0"/>
              </a:rPr>
              <a:t> </a:t>
            </a:r>
            <a:endParaRPr lang="ko-KR" altLang="en-US" sz="5400">
              <a:ea typeface="굴림" charset="-127"/>
              <a:cs typeface="Arial" charset="0"/>
            </a:endParaRPr>
          </a:p>
        </p:txBody>
      </p:sp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5241925" y="1408113"/>
            <a:ext cx="6342063" cy="835025"/>
            <a:chOff x="5812355" y="1666120"/>
            <a:chExt cx="5465788" cy="737375"/>
          </a:xfrm>
        </p:grpSpPr>
        <p:grpSp>
          <p:nvGrpSpPr>
            <p:cNvPr id="27673" name="Group 3"/>
            <p:cNvGrpSpPr>
              <a:grpSpLocks/>
            </p:cNvGrpSpPr>
            <p:nvPr/>
          </p:nvGrpSpPr>
          <p:grpSpPr bwMode="auto">
            <a:xfrm>
              <a:off x="6751979" y="1666120"/>
              <a:ext cx="4526164" cy="665894"/>
              <a:chOff x="6751979" y="1666120"/>
              <a:chExt cx="4526164" cy="665894"/>
            </a:xfrm>
          </p:grpSpPr>
          <p:sp>
            <p:nvSpPr>
              <p:cNvPr id="27675" name="TextBox 7"/>
              <p:cNvSpPr txBox="1">
                <a:spLocks noChangeArrowheads="1"/>
              </p:cNvSpPr>
              <p:nvPr/>
            </p:nvSpPr>
            <p:spPr bwMode="auto">
              <a:xfrm>
                <a:off x="6769766" y="2089489"/>
                <a:ext cx="4508377" cy="242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ko-KR" sz="1200">
                    <a:cs typeface="Arial" charset="0"/>
                  </a:rPr>
                  <a:t>Aktualizácia a pripomenutie dohôd.</a:t>
                </a:r>
                <a:endParaRPr lang="en-US" altLang="ko-KR" sz="1200">
                  <a:ea typeface="굴림" charset="-127"/>
                  <a:cs typeface="Arial" charset="0"/>
                </a:endParaRPr>
              </a:p>
            </p:txBody>
          </p:sp>
          <p:sp>
            <p:nvSpPr>
              <p:cNvPr id="27676" name="TextBox 8"/>
              <p:cNvSpPr txBox="1">
                <a:spLocks noChangeArrowheads="1"/>
              </p:cNvSpPr>
              <p:nvPr/>
            </p:nvSpPr>
            <p:spPr bwMode="auto">
              <a:xfrm>
                <a:off x="6751979" y="1666120"/>
                <a:ext cx="4508253" cy="444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8000" rIns="108000">
                <a:spAutoFit/>
              </a:bodyPr>
              <a:lstStyle/>
              <a:p>
                <a:r>
                  <a:rPr lang="sk-SK" altLang="ko-KR" sz="2700" b="1">
                    <a:cs typeface="Arial" charset="0"/>
                  </a:rPr>
                  <a:t>Otvorenie, vtiahnutie, dohody</a:t>
                </a:r>
                <a:endParaRPr lang="ko-KR" altLang="en-US" sz="2700" b="1">
                  <a:ea typeface="굴림" charset="-127"/>
                  <a:cs typeface="Arial" charset="0"/>
                </a:endParaRPr>
              </a:p>
            </p:txBody>
          </p:sp>
        </p:grpSp>
        <p:sp>
          <p:nvSpPr>
            <p:cNvPr id="27674" name="TextBox 6"/>
            <p:cNvSpPr txBox="1">
              <a:spLocks noChangeArrowheads="1"/>
            </p:cNvSpPr>
            <p:nvPr/>
          </p:nvSpPr>
          <p:spPr bwMode="auto">
            <a:xfrm>
              <a:off x="5812355" y="1675933"/>
              <a:ext cx="958527" cy="72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ctr"/>
              <a:r>
                <a:rPr lang="en-US" altLang="ko-KR" sz="4800" b="1">
                  <a:cs typeface="Arial" charset="0"/>
                </a:rPr>
                <a:t>01</a:t>
              </a:r>
              <a:endParaRPr lang="ko-KR" altLang="en-US" sz="4800" b="1">
                <a:cs typeface="Arial" charset="0"/>
              </a:endParaRPr>
            </a:p>
          </p:txBody>
        </p:sp>
      </p:grpSp>
      <p:grpSp>
        <p:nvGrpSpPr>
          <p:cNvPr id="27652" name="Group 9"/>
          <p:cNvGrpSpPr>
            <a:grpSpLocks/>
          </p:cNvGrpSpPr>
          <p:nvPr/>
        </p:nvGrpSpPr>
        <p:grpSpPr bwMode="auto">
          <a:xfrm>
            <a:off x="5324475" y="2436813"/>
            <a:ext cx="5465763" cy="881062"/>
            <a:chOff x="5812355" y="1666120"/>
            <a:chExt cx="5465788" cy="881398"/>
          </a:xfrm>
        </p:grpSpPr>
        <p:grpSp>
          <p:nvGrpSpPr>
            <p:cNvPr id="27669" name="Group 10"/>
            <p:cNvGrpSpPr>
              <a:grpSpLocks/>
            </p:cNvGrpSpPr>
            <p:nvPr/>
          </p:nvGrpSpPr>
          <p:grpSpPr bwMode="auto">
            <a:xfrm>
              <a:off x="6751979" y="1666120"/>
              <a:ext cx="4526164" cy="881398"/>
              <a:chOff x="6751979" y="1666120"/>
              <a:chExt cx="4526164" cy="881398"/>
            </a:xfrm>
          </p:grpSpPr>
          <p:sp>
            <p:nvSpPr>
              <p:cNvPr id="27671" name="TextBox 12"/>
              <p:cNvSpPr txBox="1">
                <a:spLocks noChangeArrowheads="1"/>
              </p:cNvSpPr>
              <p:nvPr/>
            </p:nvSpPr>
            <p:spPr bwMode="auto">
              <a:xfrm>
                <a:off x="6771030" y="2090144"/>
                <a:ext cx="4507113" cy="457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ko-KR" sz="1200">
                    <a:cs typeface="Arial" charset="0"/>
                  </a:rPr>
                  <a:t>Prežívanie zmeny.</a:t>
                </a:r>
              </a:p>
              <a:p>
                <a:r>
                  <a:rPr lang="sk-SK" altLang="ko-KR" sz="1200">
                    <a:cs typeface="Arial" charset="0"/>
                  </a:rPr>
                  <a:t>Postoje k zmene.</a:t>
                </a:r>
                <a:endParaRPr lang="en-US" altLang="ko-KR" sz="1200">
                  <a:ea typeface="굴림" charset="-127"/>
                  <a:cs typeface="Arial" charset="0"/>
                </a:endParaRPr>
              </a:p>
            </p:txBody>
          </p:sp>
          <p:sp>
            <p:nvSpPr>
              <p:cNvPr id="27672" name="TextBox 13"/>
              <p:cNvSpPr txBox="1">
                <a:spLocks noChangeArrowheads="1"/>
              </p:cNvSpPr>
              <p:nvPr/>
            </p:nvSpPr>
            <p:spPr bwMode="auto">
              <a:xfrm>
                <a:off x="6751979" y="1666120"/>
                <a:ext cx="4507113" cy="503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8000" rIns="108000">
                <a:spAutoFit/>
              </a:bodyPr>
              <a:lstStyle/>
              <a:p>
                <a:r>
                  <a:rPr lang="sk-SK" altLang="ko-KR" sz="2700" b="1">
                    <a:cs typeface="Arial" charset="0"/>
                  </a:rPr>
                  <a:t>Proces RZ</a:t>
                </a:r>
                <a:endParaRPr lang="ko-KR" altLang="en-US" sz="2700" b="1">
                  <a:ea typeface="굴림" charset="-127"/>
                  <a:cs typeface="Arial" charset="0"/>
                </a:endParaRPr>
              </a:p>
            </p:txBody>
          </p:sp>
        </p:grpSp>
        <p:sp>
          <p:nvSpPr>
            <p:cNvPr id="27670" name="TextBox 11"/>
            <p:cNvSpPr txBox="1">
              <a:spLocks noChangeArrowheads="1"/>
            </p:cNvSpPr>
            <p:nvPr/>
          </p:nvSpPr>
          <p:spPr bwMode="auto">
            <a:xfrm>
              <a:off x="5812355" y="1675649"/>
              <a:ext cx="958854" cy="824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ctr"/>
              <a:r>
                <a:rPr lang="en-US" altLang="ko-KR" sz="4800" b="1">
                  <a:cs typeface="Arial" charset="0"/>
                </a:rPr>
                <a:t>02</a:t>
              </a:r>
              <a:endParaRPr lang="ko-KR" altLang="en-US" sz="4800" b="1">
                <a:cs typeface="Arial" charset="0"/>
              </a:endParaRPr>
            </a:p>
          </p:txBody>
        </p:sp>
      </p:grpSp>
      <p:grpSp>
        <p:nvGrpSpPr>
          <p:cNvPr id="27653" name="Group 14"/>
          <p:cNvGrpSpPr>
            <a:grpSpLocks/>
          </p:cNvGrpSpPr>
          <p:nvPr/>
        </p:nvGrpSpPr>
        <p:grpSpPr bwMode="auto">
          <a:xfrm>
            <a:off x="5365750" y="3373438"/>
            <a:ext cx="5465763" cy="833437"/>
            <a:chOff x="5812355" y="1666120"/>
            <a:chExt cx="5465788" cy="833755"/>
          </a:xfrm>
        </p:grpSpPr>
        <p:grpSp>
          <p:nvGrpSpPr>
            <p:cNvPr id="27665" name="Group 15"/>
            <p:cNvGrpSpPr>
              <a:grpSpLocks/>
            </p:cNvGrpSpPr>
            <p:nvPr/>
          </p:nvGrpSpPr>
          <p:grpSpPr bwMode="auto">
            <a:xfrm>
              <a:off x="6751979" y="1666120"/>
              <a:ext cx="4526164" cy="698766"/>
              <a:chOff x="6751979" y="1666120"/>
              <a:chExt cx="4526164" cy="698766"/>
            </a:xfrm>
          </p:grpSpPr>
          <p:sp>
            <p:nvSpPr>
              <p:cNvPr id="27667" name="TextBox 17"/>
              <p:cNvSpPr txBox="1">
                <a:spLocks noChangeArrowheads="1"/>
              </p:cNvSpPr>
              <p:nvPr/>
            </p:nvSpPr>
            <p:spPr bwMode="auto">
              <a:xfrm>
                <a:off x="6771030" y="2090144"/>
                <a:ext cx="4507113" cy="274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ko-KR" sz="1200">
                    <a:cs typeface="Arial" charset="0"/>
                  </a:rPr>
                  <a:t>Vízia, misia, ciele, roly a zodpovednosti.</a:t>
                </a:r>
                <a:endParaRPr lang="en-US" altLang="ko-KR" sz="1200">
                  <a:ea typeface="굴림" charset="-127"/>
                  <a:cs typeface="Arial" charset="0"/>
                </a:endParaRPr>
              </a:p>
            </p:txBody>
          </p:sp>
          <p:sp>
            <p:nvSpPr>
              <p:cNvPr id="27668" name="TextBox 18"/>
              <p:cNvSpPr txBox="1">
                <a:spLocks noChangeArrowheads="1"/>
              </p:cNvSpPr>
              <p:nvPr/>
            </p:nvSpPr>
            <p:spPr bwMode="auto">
              <a:xfrm>
                <a:off x="6751979" y="1666120"/>
                <a:ext cx="4507113" cy="503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8000" rIns="108000">
                <a:spAutoFit/>
              </a:bodyPr>
              <a:lstStyle/>
              <a:p>
                <a:r>
                  <a:rPr lang="sk-SK" altLang="ko-KR" sz="2700" b="1">
                    <a:cs typeface="Arial" charset="0"/>
                  </a:rPr>
                  <a:t>Kde sme?</a:t>
                </a:r>
                <a:endParaRPr lang="ko-KR" altLang="en-US" sz="2700" b="1">
                  <a:ea typeface="굴림" charset="-127"/>
                  <a:cs typeface="Arial" charset="0"/>
                </a:endParaRPr>
              </a:p>
            </p:txBody>
          </p:sp>
        </p:grpSp>
        <p:sp>
          <p:nvSpPr>
            <p:cNvPr id="27666" name="TextBox 16"/>
            <p:cNvSpPr txBox="1">
              <a:spLocks noChangeArrowheads="1"/>
            </p:cNvSpPr>
            <p:nvPr/>
          </p:nvSpPr>
          <p:spPr bwMode="auto">
            <a:xfrm>
              <a:off x="5812355" y="1675649"/>
              <a:ext cx="958854" cy="824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ctr"/>
              <a:r>
                <a:rPr lang="en-US" altLang="ko-KR" sz="4800" b="1">
                  <a:cs typeface="Arial" charset="0"/>
                </a:rPr>
                <a:t>03</a:t>
              </a:r>
              <a:endParaRPr lang="ko-KR" altLang="en-US" sz="4800" b="1">
                <a:cs typeface="Arial" charset="0"/>
              </a:endParaRPr>
            </a:p>
          </p:txBody>
        </p:sp>
      </p:grpSp>
      <p:grpSp>
        <p:nvGrpSpPr>
          <p:cNvPr id="27654" name="Group 19"/>
          <p:cNvGrpSpPr>
            <a:grpSpLocks/>
          </p:cNvGrpSpPr>
          <p:nvPr/>
        </p:nvGrpSpPr>
        <p:grpSpPr bwMode="auto">
          <a:xfrm>
            <a:off x="5345113" y="4144963"/>
            <a:ext cx="5465762" cy="833437"/>
            <a:chOff x="5812355" y="1666120"/>
            <a:chExt cx="5465788" cy="833755"/>
          </a:xfrm>
        </p:grpSpPr>
        <p:grpSp>
          <p:nvGrpSpPr>
            <p:cNvPr id="27661" name="Group 20"/>
            <p:cNvGrpSpPr>
              <a:grpSpLocks/>
            </p:cNvGrpSpPr>
            <p:nvPr/>
          </p:nvGrpSpPr>
          <p:grpSpPr bwMode="auto">
            <a:xfrm>
              <a:off x="6751979" y="1666120"/>
              <a:ext cx="4526164" cy="698766"/>
              <a:chOff x="6751979" y="1666120"/>
              <a:chExt cx="4526164" cy="698766"/>
            </a:xfrm>
          </p:grpSpPr>
          <p:sp>
            <p:nvSpPr>
              <p:cNvPr id="27663" name="TextBox 22"/>
              <p:cNvSpPr txBox="1">
                <a:spLocks noChangeArrowheads="1"/>
              </p:cNvSpPr>
              <p:nvPr/>
            </p:nvSpPr>
            <p:spPr bwMode="auto">
              <a:xfrm>
                <a:off x="6771030" y="2090144"/>
                <a:ext cx="4507113" cy="274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ko-KR" sz="1200">
                    <a:cs typeface="Arial" charset="0"/>
                  </a:rPr>
                  <a:t>Vtiahnutie ostatných.</a:t>
                </a:r>
                <a:endParaRPr lang="en-US" altLang="ko-KR" sz="1200">
                  <a:ea typeface="굴림" charset="-127"/>
                  <a:cs typeface="Arial" charset="0"/>
                </a:endParaRPr>
              </a:p>
            </p:txBody>
          </p:sp>
          <p:sp>
            <p:nvSpPr>
              <p:cNvPr id="27664" name="TextBox 23"/>
              <p:cNvSpPr txBox="1">
                <a:spLocks noChangeArrowheads="1"/>
              </p:cNvSpPr>
              <p:nvPr/>
            </p:nvSpPr>
            <p:spPr bwMode="auto">
              <a:xfrm>
                <a:off x="6751979" y="1666120"/>
                <a:ext cx="4507113" cy="503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8000" rIns="108000">
                <a:spAutoFit/>
              </a:bodyPr>
              <a:lstStyle/>
              <a:p>
                <a:r>
                  <a:rPr lang="sk-SK" altLang="ko-KR" sz="2700" b="1">
                    <a:cs typeface="Arial" charset="0"/>
                  </a:rPr>
                  <a:t>Kam sa chceme dostať?</a:t>
                </a:r>
                <a:endParaRPr lang="en-US" altLang="ko-KR" sz="2700" b="1">
                  <a:ea typeface="굴림" charset="-127"/>
                  <a:cs typeface="Arial" charset="0"/>
                </a:endParaRPr>
              </a:p>
            </p:txBody>
          </p:sp>
        </p:grpSp>
        <p:sp>
          <p:nvSpPr>
            <p:cNvPr id="27662" name="TextBox 21"/>
            <p:cNvSpPr txBox="1">
              <a:spLocks noChangeArrowheads="1"/>
            </p:cNvSpPr>
            <p:nvPr/>
          </p:nvSpPr>
          <p:spPr bwMode="auto">
            <a:xfrm>
              <a:off x="5812355" y="1675649"/>
              <a:ext cx="958854" cy="824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ctr"/>
              <a:r>
                <a:rPr lang="en-US" altLang="ko-KR" sz="4800" b="1">
                  <a:cs typeface="Arial" charset="0"/>
                </a:rPr>
                <a:t>04</a:t>
              </a:r>
              <a:endParaRPr lang="ko-KR" altLang="en-US" sz="4800" b="1">
                <a:cs typeface="Arial" charset="0"/>
              </a:endParaRPr>
            </a:p>
          </p:txBody>
        </p:sp>
      </p:grpSp>
      <p:grpSp>
        <p:nvGrpSpPr>
          <p:cNvPr id="27655" name="Group 25"/>
          <p:cNvGrpSpPr>
            <a:grpSpLocks/>
          </p:cNvGrpSpPr>
          <p:nvPr/>
        </p:nvGrpSpPr>
        <p:grpSpPr bwMode="auto">
          <a:xfrm rot="5400000">
            <a:off x="9044782" y="3240881"/>
            <a:ext cx="5918200" cy="376237"/>
            <a:chOff x="4379494" y="697832"/>
            <a:chExt cx="2586787" cy="168442"/>
          </a:xfrm>
        </p:grpSpPr>
        <p:sp>
          <p:nvSpPr>
            <p:cNvPr id="27" name="Rectangle 26">
              <a:extLst/>
            </p:cNvPr>
            <p:cNvSpPr/>
            <p:nvPr/>
          </p:nvSpPr>
          <p:spPr>
            <a:xfrm>
              <a:off x="4379494" y="697832"/>
              <a:ext cx="517635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28" name="Rectangle 27">
              <a:extLst/>
            </p:cNvPr>
            <p:cNvSpPr/>
            <p:nvPr/>
          </p:nvSpPr>
          <p:spPr>
            <a:xfrm>
              <a:off x="4897129" y="697832"/>
              <a:ext cx="516941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29" name="Rectangle 28">
              <a:extLst/>
            </p:cNvPr>
            <p:cNvSpPr/>
            <p:nvPr/>
          </p:nvSpPr>
          <p:spPr>
            <a:xfrm>
              <a:off x="5414070" y="697832"/>
              <a:ext cx="517635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30" name="Rectangle 29">
              <a:extLst/>
            </p:cNvPr>
            <p:cNvSpPr/>
            <p:nvPr/>
          </p:nvSpPr>
          <p:spPr>
            <a:xfrm>
              <a:off x="5931705" y="697832"/>
              <a:ext cx="516941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31" name="Rectangle 30">
              <a:extLst/>
            </p:cNvPr>
            <p:cNvSpPr/>
            <p:nvPr/>
          </p:nvSpPr>
          <p:spPr>
            <a:xfrm>
              <a:off x="6448646" y="697832"/>
              <a:ext cx="517635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pic>
        <p:nvPicPr>
          <p:cNvPr id="27679" name="Picture 31" descr="metodicky den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2163"/>
            <a:ext cx="5341938" cy="4957762"/>
          </a:xfrm>
          <a:prstGeom prst="rect">
            <a:avLst/>
          </a:prstGeom>
          <a:noFill/>
        </p:spPr>
      </p:pic>
      <p:grpSp>
        <p:nvGrpSpPr>
          <p:cNvPr id="27680" name="Group 19"/>
          <p:cNvGrpSpPr>
            <a:grpSpLocks/>
          </p:cNvGrpSpPr>
          <p:nvPr/>
        </p:nvGrpSpPr>
        <p:grpSpPr bwMode="auto">
          <a:xfrm>
            <a:off x="5362575" y="5038725"/>
            <a:ext cx="5465763" cy="833438"/>
            <a:chOff x="5812355" y="1666120"/>
            <a:chExt cx="5465788" cy="833755"/>
          </a:xfrm>
        </p:grpSpPr>
        <p:grpSp>
          <p:nvGrpSpPr>
            <p:cNvPr id="27681" name="Group 20"/>
            <p:cNvGrpSpPr>
              <a:grpSpLocks/>
            </p:cNvGrpSpPr>
            <p:nvPr/>
          </p:nvGrpSpPr>
          <p:grpSpPr bwMode="auto">
            <a:xfrm>
              <a:off x="6751979" y="1666120"/>
              <a:ext cx="4526164" cy="698766"/>
              <a:chOff x="6751979" y="1666120"/>
              <a:chExt cx="4526164" cy="698766"/>
            </a:xfrm>
          </p:grpSpPr>
          <p:sp>
            <p:nvSpPr>
              <p:cNvPr id="27682" name="TextBox 22"/>
              <p:cNvSpPr txBox="1">
                <a:spLocks noChangeArrowheads="1"/>
              </p:cNvSpPr>
              <p:nvPr/>
            </p:nvSpPr>
            <p:spPr bwMode="auto">
              <a:xfrm>
                <a:off x="6771030" y="2090144"/>
                <a:ext cx="4507113" cy="274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altLang="ko-KR" sz="1200">
                  <a:cs typeface="Arial" charset="0"/>
                </a:endParaRPr>
              </a:p>
            </p:txBody>
          </p:sp>
          <p:sp>
            <p:nvSpPr>
              <p:cNvPr id="27683" name="TextBox 23"/>
              <p:cNvSpPr txBox="1">
                <a:spLocks noChangeArrowheads="1"/>
              </p:cNvSpPr>
              <p:nvPr/>
            </p:nvSpPr>
            <p:spPr bwMode="auto">
              <a:xfrm>
                <a:off x="6751979" y="1666120"/>
                <a:ext cx="4507113" cy="503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8000" rIns="108000">
                <a:spAutoFit/>
              </a:bodyPr>
              <a:lstStyle/>
              <a:p>
                <a:r>
                  <a:rPr lang="sk-SK" altLang="ko-KR" sz="2700" b="1">
                    <a:cs typeface="Arial" charset="0"/>
                  </a:rPr>
                  <a:t>Ako sa tam dostaneme?</a:t>
                </a:r>
                <a:endParaRPr lang="en-US" altLang="ko-KR" sz="2700" b="1">
                  <a:ea typeface="굴림" charset="-127"/>
                  <a:cs typeface="Arial" charset="0"/>
                </a:endParaRPr>
              </a:p>
            </p:txBody>
          </p:sp>
        </p:grpSp>
        <p:sp>
          <p:nvSpPr>
            <p:cNvPr id="27684" name="TextBox 21"/>
            <p:cNvSpPr txBox="1">
              <a:spLocks noChangeArrowheads="1"/>
            </p:cNvSpPr>
            <p:nvPr/>
          </p:nvSpPr>
          <p:spPr bwMode="auto">
            <a:xfrm>
              <a:off x="5812355" y="1675649"/>
              <a:ext cx="958854" cy="824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ctr"/>
              <a:r>
                <a:rPr lang="en-US" altLang="ko-KR" sz="4800" b="1">
                  <a:cs typeface="Arial" charset="0"/>
                </a:rPr>
                <a:t>0</a:t>
              </a:r>
              <a:r>
                <a:rPr lang="sk-SK" altLang="ko-KR" sz="4800" b="1">
                  <a:cs typeface="Arial" charset="0"/>
                </a:rPr>
                <a:t>5</a:t>
              </a:r>
              <a:endParaRPr lang="ko-KR" altLang="en-US" sz="4800" b="1">
                <a:ea typeface="굴림" charset="-127"/>
                <a:cs typeface="Arial" charset="0"/>
              </a:endParaRPr>
            </a:p>
          </p:txBody>
        </p:sp>
      </p:grpSp>
      <p:grpSp>
        <p:nvGrpSpPr>
          <p:cNvPr id="27685" name="Group 19"/>
          <p:cNvGrpSpPr>
            <a:grpSpLocks/>
          </p:cNvGrpSpPr>
          <p:nvPr/>
        </p:nvGrpSpPr>
        <p:grpSpPr bwMode="auto">
          <a:xfrm>
            <a:off x="5380038" y="5976938"/>
            <a:ext cx="5465762" cy="833437"/>
            <a:chOff x="5812355" y="1666120"/>
            <a:chExt cx="5465788" cy="833755"/>
          </a:xfrm>
        </p:grpSpPr>
        <p:grpSp>
          <p:nvGrpSpPr>
            <p:cNvPr id="27686" name="Group 20"/>
            <p:cNvGrpSpPr>
              <a:grpSpLocks/>
            </p:cNvGrpSpPr>
            <p:nvPr/>
          </p:nvGrpSpPr>
          <p:grpSpPr bwMode="auto">
            <a:xfrm>
              <a:off x="6751979" y="1666120"/>
              <a:ext cx="4526164" cy="698766"/>
              <a:chOff x="6751979" y="1666120"/>
              <a:chExt cx="4526164" cy="698766"/>
            </a:xfrm>
          </p:grpSpPr>
          <p:sp>
            <p:nvSpPr>
              <p:cNvPr id="27687" name="TextBox 22"/>
              <p:cNvSpPr txBox="1">
                <a:spLocks noChangeArrowheads="1"/>
              </p:cNvSpPr>
              <p:nvPr/>
            </p:nvSpPr>
            <p:spPr bwMode="auto">
              <a:xfrm>
                <a:off x="6771030" y="2090144"/>
                <a:ext cx="4507113" cy="274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ko-KR" sz="1200">
                    <a:cs typeface="Arial" charset="0"/>
                  </a:rPr>
                  <a:t>Priebežne na flipchart,</a:t>
                </a:r>
                <a:endParaRPr lang="en-US" altLang="ko-KR" sz="1200">
                  <a:ea typeface="굴림" charset="-127"/>
                  <a:cs typeface="Arial" charset="0"/>
                </a:endParaRPr>
              </a:p>
            </p:txBody>
          </p:sp>
          <p:sp>
            <p:nvSpPr>
              <p:cNvPr id="27688" name="TextBox 23"/>
              <p:cNvSpPr txBox="1">
                <a:spLocks noChangeArrowheads="1"/>
              </p:cNvSpPr>
              <p:nvPr/>
            </p:nvSpPr>
            <p:spPr bwMode="auto">
              <a:xfrm>
                <a:off x="6751979" y="1666120"/>
                <a:ext cx="4507113" cy="503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8000" rIns="108000">
                <a:spAutoFit/>
              </a:bodyPr>
              <a:lstStyle/>
              <a:p>
                <a:r>
                  <a:rPr lang="sk-SK" altLang="ko-KR" sz="2700" b="1">
                    <a:cs typeface="Arial" charset="0"/>
                  </a:rPr>
                  <a:t>Námety do AP, reflexia</a:t>
                </a:r>
                <a:endParaRPr lang="en-US" altLang="ko-KR" sz="2700" b="1">
                  <a:ea typeface="굴림" charset="-127"/>
                  <a:cs typeface="Arial" charset="0"/>
                </a:endParaRPr>
              </a:p>
            </p:txBody>
          </p:sp>
        </p:grpSp>
        <p:sp>
          <p:nvSpPr>
            <p:cNvPr id="27689" name="TextBox 21"/>
            <p:cNvSpPr txBox="1">
              <a:spLocks noChangeArrowheads="1"/>
            </p:cNvSpPr>
            <p:nvPr/>
          </p:nvSpPr>
          <p:spPr bwMode="auto">
            <a:xfrm>
              <a:off x="5812355" y="1675649"/>
              <a:ext cx="958854" cy="824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ctr"/>
              <a:r>
                <a:rPr lang="en-US" altLang="ko-KR" sz="4800" b="1">
                  <a:cs typeface="Arial" charset="0"/>
                </a:rPr>
                <a:t>0</a:t>
              </a:r>
              <a:r>
                <a:rPr lang="sk-SK" altLang="ko-KR" sz="4800" b="1">
                  <a:cs typeface="Arial" charset="0"/>
                </a:rPr>
                <a:t>6</a:t>
              </a:r>
              <a:endParaRPr lang="ko-KR" altLang="en-US" sz="4800" b="1">
                <a:ea typeface="굴림" charset="-127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/>
          </p:cNvPr>
          <p:cNvSpPr/>
          <p:nvPr/>
        </p:nvSpPr>
        <p:spPr>
          <a:xfrm>
            <a:off x="3641725" y="0"/>
            <a:ext cx="817562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3" name="Rectangle 2">
            <a:extLst/>
          </p:cNvPr>
          <p:cNvSpPr/>
          <p:nvPr/>
        </p:nvSpPr>
        <p:spPr>
          <a:xfrm>
            <a:off x="3622675" y="3332163"/>
            <a:ext cx="8181975" cy="6762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3622675" y="3998913"/>
            <a:ext cx="8181975" cy="67627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598" name="TextBox 10"/>
          <p:cNvSpPr txBox="1">
            <a:spLocks noChangeArrowheads="1"/>
          </p:cNvSpPr>
          <p:nvPr/>
        </p:nvSpPr>
        <p:spPr bwMode="auto">
          <a:xfrm>
            <a:off x="5948363" y="3278188"/>
            <a:ext cx="58483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k-SK" altLang="ko-KR" sz="4800">
                <a:solidFill>
                  <a:schemeClr val="bg1"/>
                </a:solidFill>
                <a:cs typeface="Arial" charset="0"/>
              </a:rPr>
              <a:t>Rastieme a učíme sa spolu.</a:t>
            </a:r>
            <a:endParaRPr lang="ko-KR" altLang="en-US" sz="4800">
              <a:solidFill>
                <a:schemeClr val="bg1"/>
              </a:solidFill>
              <a:ea typeface="굴림" charset="-127"/>
              <a:cs typeface="Arial" charset="0"/>
            </a:endParaRPr>
          </a:p>
        </p:txBody>
      </p:sp>
      <p:sp>
        <p:nvSpPr>
          <p:cNvPr id="23" name="TextBox 22">
            <a:extLst/>
          </p:cNvPr>
          <p:cNvSpPr txBox="1"/>
          <p:nvPr/>
        </p:nvSpPr>
        <p:spPr>
          <a:xfrm>
            <a:off x="6762750" y="382588"/>
            <a:ext cx="4252913" cy="21018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dist"/>
            <a:r>
              <a:rPr lang="sk-SK" altLang="ko-KR" sz="4400" b="1">
                <a:cs typeface="Arial" charset="0"/>
              </a:rPr>
              <a:t>...nebolo to však také jednoduché </a:t>
            </a:r>
            <a:r>
              <a:rPr lang="sk-SK" altLang="ko-KR" sz="4400" b="1">
                <a:cs typeface="Arial" charset="0"/>
                <a:sym typeface="Wingdings" pitchFamily="2" charset="2"/>
              </a:rPr>
              <a:t></a:t>
            </a:r>
            <a:endParaRPr lang="en-US" altLang="ko-KR" sz="4400" b="1">
              <a:ea typeface="굴림" charset="-127"/>
              <a:cs typeface="Arial" charset="0"/>
            </a:endParaRPr>
          </a:p>
        </p:txBody>
      </p:sp>
      <p:pic>
        <p:nvPicPr>
          <p:cNvPr id="11060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62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>
            <a:spLocks noGrp="1"/>
          </p:cNvSpPr>
          <p:nvPr>
            <p:ph type="body" sz="quarter" idx="10"/>
          </p:nvPr>
        </p:nvSpPr>
        <p:spPr>
          <a:xfrm>
            <a:off x="618803" y="726967"/>
            <a:ext cx="11573197" cy="724247"/>
          </a:xfrm>
        </p:spPr>
        <p:txBody>
          <a:bodyPr/>
          <a:lstStyle/>
          <a:p>
            <a:pPr algn="l"/>
            <a:r>
              <a:rPr lang="sk-SK" sz="3600" b="1" dirty="0" smtClean="0">
                <a:solidFill>
                  <a:schemeClr val="accent1"/>
                </a:solidFill>
              </a:rPr>
              <a:t>05 Ako </a:t>
            </a:r>
            <a:r>
              <a:rPr lang="sk-SK" sz="3600" b="1" dirty="0">
                <a:solidFill>
                  <a:schemeClr val="accent1"/>
                </a:solidFill>
              </a:rPr>
              <a:t>sa môžeme navzájom podporiť v procese zmeny?</a:t>
            </a:r>
            <a:endParaRPr lang="sk-SK" sz="3600" dirty="0"/>
          </a:p>
        </p:txBody>
      </p:sp>
      <p:sp>
        <p:nvSpPr>
          <p:cNvPr id="3" name="Zástupný symbol obsahu 3"/>
          <p:cNvSpPr txBox="1">
            <a:spLocks/>
          </p:cNvSpPr>
          <p:nvPr/>
        </p:nvSpPr>
        <p:spPr>
          <a:xfrm>
            <a:off x="611559" y="1751308"/>
            <a:ext cx="11027667" cy="4341988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k-SK" dirty="0"/>
              <a:t>v</a:t>
            </a:r>
            <a:r>
              <a:rPr lang="sk-SK" dirty="0" smtClean="0"/>
              <a:t>ytvárať možnosti a podnecovať učenie a testovanie.</a:t>
            </a:r>
          </a:p>
          <a:p>
            <a:pPr defTabSz="914400"/>
            <a:r>
              <a:rPr lang="sk-SK" dirty="0"/>
              <a:t>b</a:t>
            </a:r>
            <a:r>
              <a:rPr lang="sk-SK" dirty="0" smtClean="0"/>
              <a:t>udeme si poskytovať podporu a spätnú väzbu </a:t>
            </a:r>
          </a:p>
          <a:p>
            <a:pPr defTabSz="914400"/>
            <a:r>
              <a:rPr lang="sk-SK" dirty="0"/>
              <a:t>b</a:t>
            </a:r>
            <a:r>
              <a:rPr lang="sk-SK" dirty="0" smtClean="0"/>
              <a:t>udeme podporovať iniciatívu, inovácie  a učenie sa z našej skúsenosti</a:t>
            </a:r>
          </a:p>
          <a:p>
            <a:pPr defTabSz="914400"/>
            <a:r>
              <a:rPr lang="sk-SK" dirty="0"/>
              <a:t>b</a:t>
            </a:r>
            <a:r>
              <a:rPr lang="sk-SK" dirty="0" smtClean="0"/>
              <a:t>udeme zviditeľňovať úspechy (ak si to dotyčný bude priať)</a:t>
            </a:r>
          </a:p>
          <a:p>
            <a:pPr defTabSz="914400"/>
            <a:r>
              <a:rPr lang="sk-SK" dirty="0"/>
              <a:t>b</a:t>
            </a:r>
            <a:r>
              <a:rPr lang="sk-SK" dirty="0" smtClean="0"/>
              <a:t>udeme sa pripravovať na ďalšie zmeny </a:t>
            </a:r>
            <a:r>
              <a:rPr lang="sk-SK" dirty="0" smtClean="0">
                <a:sym typeface="Wingdings" panose="05000000000000000000" pitchFamily="2" charset="2"/>
              </a:rPr>
              <a:t> a budeme pre </a:t>
            </a:r>
            <a:r>
              <a:rPr lang="sk-SK" dirty="0" err="1" smtClean="0">
                <a:sym typeface="Wingdings" panose="05000000000000000000" pitchFamily="2" charset="2"/>
              </a:rPr>
              <a:t>ne</a:t>
            </a:r>
            <a:r>
              <a:rPr lang="sk-SK" dirty="0" smtClean="0">
                <a:sym typeface="Wingdings" panose="05000000000000000000" pitchFamily="2" charset="2"/>
              </a:rPr>
              <a:t> otvorení</a:t>
            </a:r>
            <a:endParaRPr lang="sk-SK" dirty="0" smtClean="0"/>
          </a:p>
          <a:p>
            <a:pPr defTabSz="914400"/>
            <a:endParaRPr lang="sk-SK" dirty="0" smtClean="0"/>
          </a:p>
          <a:p>
            <a:pPr defTabSz="914400"/>
            <a:endParaRPr lang="sk-SK" dirty="0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741030" y="6653125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1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/>
          </p:cNvSpPr>
          <p:nvPr/>
        </p:nvSpPr>
        <p:spPr>
          <a:xfrm>
            <a:off x="1043608" y="418454"/>
            <a:ext cx="10315684" cy="156125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 Unicode MS" pitchFamily="3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/>
            <a:r>
              <a:rPr lang="sk-SK" sz="3500" b="1" dirty="0" smtClean="0">
                <a:solidFill>
                  <a:schemeClr val="accent1"/>
                </a:solidFill>
              </a:rPr>
              <a:t>05 Ako sa môžeme navzájom podporiť v procese zmeny?</a:t>
            </a:r>
            <a:r>
              <a:rPr lang="sk-SK" sz="3200" b="1" dirty="0" smtClean="0"/>
              <a:t/>
            </a:r>
            <a:br>
              <a:rPr lang="sk-SK" sz="3200" b="1" dirty="0" smtClean="0"/>
            </a:br>
            <a:r>
              <a:rPr lang="sk-SK" sz="3200" b="1" dirty="0" smtClean="0"/>
              <a:t>                                                        </a:t>
            </a:r>
            <a:endParaRPr lang="sk-SK" sz="3200" b="1" dirty="0"/>
          </a:p>
        </p:txBody>
      </p:sp>
      <p:sp>
        <p:nvSpPr>
          <p:cNvPr id="4" name="Zástupný symbol obsahu 3"/>
          <p:cNvSpPr txBox="1">
            <a:spLocks/>
          </p:cNvSpPr>
          <p:nvPr/>
        </p:nvSpPr>
        <p:spPr>
          <a:xfrm>
            <a:off x="611559" y="1611824"/>
            <a:ext cx="11213648" cy="447900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b</a:t>
            </a:r>
            <a:r>
              <a:rPr lang="sk-SK" dirty="0" smtClean="0"/>
              <a:t>udeme Vám poskytovať včasné a úplne informácie o zmene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b</a:t>
            </a:r>
            <a:r>
              <a:rPr lang="sk-SK" dirty="0" smtClean="0"/>
              <a:t>udeme zdieľať svoje očakávania, počúvať sa navzájom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b</a:t>
            </a:r>
            <a:r>
              <a:rPr lang="sk-SK" dirty="0" smtClean="0"/>
              <a:t>udeme empatickí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b</a:t>
            </a:r>
            <a:r>
              <a:rPr lang="sk-SK" dirty="0" smtClean="0"/>
              <a:t>udeme diskutovať dôsledky zmeny pre nás (pozitívne aj negatívne), negatívne nepotláčame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 smtClean="0"/>
              <a:t>budeme vyjadrovať svoje obavy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n</a:t>
            </a:r>
            <a:r>
              <a:rPr lang="sk-SK" dirty="0" smtClean="0"/>
              <a:t>ebudeme brať reakcie druhého osobne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sk-SK" dirty="0"/>
              <a:t>v</a:t>
            </a:r>
            <a:r>
              <a:rPr lang="sk-SK" dirty="0" smtClean="0"/>
              <a:t>ytvoríme si zmysluplné a príťažlivé ciele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endParaRPr lang="sk-SK" dirty="0" smtClean="0"/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endParaRPr lang="sk-SK" dirty="0" smtClean="0"/>
          </a:p>
          <a:p>
            <a:pPr defTabSz="914400"/>
            <a:endParaRPr lang="sk-SK" dirty="0"/>
          </a:p>
        </p:txBody>
      </p:sp>
      <p:sp>
        <p:nvSpPr>
          <p:cNvPr id="5" name="Zástupný symbol obsahu 3"/>
          <p:cNvSpPr txBox="1">
            <a:spLocks/>
          </p:cNvSpPr>
          <p:nvPr/>
        </p:nvSpPr>
        <p:spPr>
          <a:xfrm>
            <a:off x="539551" y="5889356"/>
            <a:ext cx="9952801" cy="419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sk-SK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865016" y="6653125"/>
            <a:ext cx="8136904" cy="409749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Microsoft        Asociácia </a:t>
            </a:r>
            <a:r>
              <a:rPr lang="sk-SK" dirty="0" err="1" smtClean="0"/>
              <a:t>S.Kovalikovej</a:t>
            </a:r>
            <a:r>
              <a:rPr lang="sk-SK" dirty="0" smtClean="0"/>
              <a:t> – Vzdelávanie pre 21.storčie                         </a:t>
            </a:r>
            <a:r>
              <a:rPr lang="sk-SK" dirty="0" err="1" smtClean="0"/>
              <a:t>Piovarčiová</a:t>
            </a:r>
            <a:r>
              <a:rPr lang="sk-SK" dirty="0" smtClean="0"/>
              <a:t> -  </a:t>
            </a:r>
            <a:r>
              <a:rPr lang="sk-SK" dirty="0" err="1" smtClean="0"/>
              <a:t>Halašová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937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3">
            <a:extLst/>
          </p:cNvPr>
          <p:cNvSpPr/>
          <p:nvPr/>
        </p:nvSpPr>
        <p:spPr>
          <a:xfrm rot="18900000">
            <a:off x="5678488" y="1820863"/>
            <a:ext cx="779462" cy="3902075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Rectangle: Rounded Corners 52">
            <a:extLst/>
          </p:cNvPr>
          <p:cNvSpPr/>
          <p:nvPr/>
        </p:nvSpPr>
        <p:spPr>
          <a:xfrm rot="5400000">
            <a:off x="5679281" y="1820069"/>
            <a:ext cx="779463" cy="3902075"/>
          </a:xfrm>
          <a:prstGeom prst="roundRect">
            <a:avLst>
              <a:gd name="adj" fmla="val 50000"/>
            </a:avLst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Rectangle: Rounded Corners 51">
            <a:extLst/>
          </p:cNvPr>
          <p:cNvSpPr/>
          <p:nvPr/>
        </p:nvSpPr>
        <p:spPr>
          <a:xfrm rot="2700000">
            <a:off x="5679281" y="1820069"/>
            <a:ext cx="779463" cy="3902075"/>
          </a:xfrm>
          <a:prstGeom prst="roundRect">
            <a:avLst>
              <a:gd name="adj" fmla="val 50000"/>
            </a:avLst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850" y="339725"/>
            <a:ext cx="11572875" cy="7239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sk-SK" sz="5000" dirty="0" smtClean="0">
                <a:solidFill>
                  <a:schemeClr val="accent1"/>
                </a:solidFill>
                <a:cs typeface="Arial" charset="0"/>
              </a:rPr>
              <a:t>06 Spätná väzba/reflexia zo stretnutia </a:t>
            </a:r>
            <a:endParaRPr lang="en-US" sz="5000" dirty="0" smtClean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26" name="Oval 25">
            <a:extLst/>
          </p:cNvPr>
          <p:cNvSpPr/>
          <p:nvPr/>
        </p:nvSpPr>
        <p:spPr>
          <a:xfrm rot="18900000" flipH="1">
            <a:off x="4626770" y="4542631"/>
            <a:ext cx="684212" cy="6826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24" name="Oval 23">
            <a:extLst/>
          </p:cNvPr>
          <p:cNvSpPr/>
          <p:nvPr/>
        </p:nvSpPr>
        <p:spPr>
          <a:xfrm rot="2700000" flipH="1">
            <a:off x="4625975" y="2325688"/>
            <a:ext cx="682625" cy="6842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22" name="Oval 21">
            <a:extLst/>
          </p:cNvPr>
          <p:cNvSpPr/>
          <p:nvPr/>
        </p:nvSpPr>
        <p:spPr>
          <a:xfrm flipH="1">
            <a:off x="4157663" y="3424238"/>
            <a:ext cx="684212" cy="682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5" name="Oval 14">
            <a:extLst/>
          </p:cNvPr>
          <p:cNvSpPr/>
          <p:nvPr/>
        </p:nvSpPr>
        <p:spPr>
          <a:xfrm rot="18900000">
            <a:off x="6834188" y="2316163"/>
            <a:ext cx="682625" cy="6842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3" name="Oval 12">
            <a:extLst/>
          </p:cNvPr>
          <p:cNvSpPr/>
          <p:nvPr/>
        </p:nvSpPr>
        <p:spPr>
          <a:xfrm>
            <a:off x="7286625" y="3424238"/>
            <a:ext cx="684213" cy="682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50187" name="Group 5"/>
          <p:cNvGrpSpPr>
            <a:grpSpLocks/>
          </p:cNvGrpSpPr>
          <p:nvPr/>
        </p:nvGrpSpPr>
        <p:grpSpPr bwMode="auto">
          <a:xfrm>
            <a:off x="5345113" y="3048000"/>
            <a:ext cx="1447800" cy="1447800"/>
            <a:chOff x="3957502" y="2814502"/>
            <a:chExt cx="1228997" cy="1228997"/>
          </a:xfrm>
        </p:grpSpPr>
        <p:sp>
          <p:nvSpPr>
            <p:cNvPr id="7" name="Oval 6">
              <a:extLst/>
            </p:cNvPr>
            <p:cNvSpPr/>
            <p:nvPr/>
          </p:nvSpPr>
          <p:spPr>
            <a:xfrm>
              <a:off x="3957502" y="2814502"/>
              <a:ext cx="1228997" cy="122899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Oval 7">
              <a:extLst/>
            </p:cNvPr>
            <p:cNvSpPr/>
            <p:nvPr/>
          </p:nvSpPr>
          <p:spPr>
            <a:xfrm>
              <a:off x="4097651" y="2954651"/>
              <a:ext cx="948699" cy="94869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 dirty="0"/>
            </a:p>
          </p:txBody>
        </p:sp>
      </p:grpSp>
      <p:grpSp>
        <p:nvGrpSpPr>
          <p:cNvPr id="50188" name="Group 26"/>
          <p:cNvGrpSpPr>
            <a:grpSpLocks/>
          </p:cNvGrpSpPr>
          <p:nvPr/>
        </p:nvGrpSpPr>
        <p:grpSpPr bwMode="auto">
          <a:xfrm>
            <a:off x="7670800" y="1628775"/>
            <a:ext cx="3167063" cy="914400"/>
            <a:chOff x="491149" y="3343901"/>
            <a:chExt cx="2996743" cy="913391"/>
          </a:xfrm>
        </p:grpSpPr>
        <p:sp>
          <p:nvSpPr>
            <p:cNvPr id="28" name="TextBox 27">
              <a:extLst/>
            </p:cNvPr>
            <p:cNvSpPr txBox="1"/>
            <p:nvPr/>
          </p:nvSpPr>
          <p:spPr>
            <a:xfrm>
              <a:off x="491149" y="3343901"/>
              <a:ext cx="2996743" cy="3964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sk-SK" altLang="ko-KR" sz="2000" b="1">
                  <a:solidFill>
                    <a:srgbClr val="404040"/>
                  </a:solidFill>
                  <a:cs typeface="Arial" charset="0"/>
                </a:rPr>
                <a:t>Čo som videl?</a:t>
              </a:r>
              <a:endParaRPr lang="ko-KR" altLang="en-US" sz="20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29" name="TextBox 28">
              <a:extLst/>
            </p:cNvPr>
            <p:cNvSpPr txBox="1"/>
            <p:nvPr/>
          </p:nvSpPr>
          <p:spPr>
            <a:xfrm>
              <a:off x="491149" y="3618236"/>
              <a:ext cx="2996743" cy="6390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sk-SK" altLang="ko-KR" sz="1200">
                  <a:solidFill>
                    <a:srgbClr val="595959"/>
                  </a:solidFill>
                  <a:cs typeface="Arial" charset="0"/>
                </a:rPr>
                <a:t>Nadšenia, prekvapenie, strach.</a:t>
              </a:r>
            </a:p>
            <a:p>
              <a:r>
                <a:rPr lang="sk-SK" altLang="ko-KR" sz="1200">
                  <a:solidFill>
                    <a:srgbClr val="595959"/>
                  </a:solidFill>
                  <a:cs typeface="Arial" charset="0"/>
                </a:rPr>
                <a:t>Nápady, námety.</a:t>
              </a:r>
            </a:p>
            <a:p>
              <a:r>
                <a:rPr lang="sk-SK" altLang="ko-KR" sz="1200">
                  <a:solidFill>
                    <a:srgbClr val="595959"/>
                  </a:solidFill>
                  <a:cs typeface="Arial" charset="0"/>
                </a:rPr>
                <a:t>Nové info. Otvorenosť.</a:t>
              </a:r>
              <a:endParaRPr lang="en-US" altLang="ko-KR" sz="1200">
                <a:solidFill>
                  <a:srgbClr val="595959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50189" name="Group 29"/>
          <p:cNvGrpSpPr>
            <a:grpSpLocks/>
          </p:cNvGrpSpPr>
          <p:nvPr/>
        </p:nvGrpSpPr>
        <p:grpSpPr bwMode="auto">
          <a:xfrm>
            <a:off x="8181975" y="3303588"/>
            <a:ext cx="3168650" cy="549275"/>
            <a:chOff x="491149" y="3343901"/>
            <a:chExt cx="2564695" cy="548669"/>
          </a:xfrm>
        </p:grpSpPr>
        <p:sp>
          <p:nvSpPr>
            <p:cNvPr id="31" name="TextBox 30">
              <a:extLst/>
            </p:cNvPr>
            <p:cNvSpPr txBox="1"/>
            <p:nvPr/>
          </p:nvSpPr>
          <p:spPr>
            <a:xfrm>
              <a:off x="491149" y="3343901"/>
              <a:ext cx="2564695" cy="2743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endParaRPr lang="en-US" altLang="ko-KR" sz="12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32" name="TextBox 31">
              <a:extLst/>
            </p:cNvPr>
            <p:cNvSpPr txBox="1"/>
            <p:nvPr/>
          </p:nvSpPr>
          <p:spPr>
            <a:xfrm>
              <a:off x="491149" y="3618235"/>
              <a:ext cx="2564695" cy="2743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</p:grpSp>
      <p:grpSp>
        <p:nvGrpSpPr>
          <p:cNvPr id="50190" name="Group 32"/>
          <p:cNvGrpSpPr>
            <a:grpSpLocks/>
          </p:cNvGrpSpPr>
          <p:nvPr/>
        </p:nvGrpSpPr>
        <p:grpSpPr bwMode="auto">
          <a:xfrm>
            <a:off x="7694613" y="5014913"/>
            <a:ext cx="3167062" cy="549275"/>
            <a:chOff x="491149" y="3343901"/>
            <a:chExt cx="2996743" cy="548669"/>
          </a:xfrm>
        </p:grpSpPr>
        <p:sp>
          <p:nvSpPr>
            <p:cNvPr id="34" name="TextBox 33">
              <a:extLst/>
            </p:cNvPr>
            <p:cNvSpPr txBox="1"/>
            <p:nvPr/>
          </p:nvSpPr>
          <p:spPr>
            <a:xfrm>
              <a:off x="491149" y="3343901"/>
              <a:ext cx="2996743" cy="2743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endParaRPr lang="ko-KR" altLang="en-US" sz="1200" b="1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5" name="TextBox 34">
              <a:extLst/>
            </p:cNvPr>
            <p:cNvSpPr txBox="1"/>
            <p:nvPr/>
          </p:nvSpPr>
          <p:spPr>
            <a:xfrm>
              <a:off x="491149" y="3618235"/>
              <a:ext cx="2996743" cy="2743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</p:grpSp>
      <p:grpSp>
        <p:nvGrpSpPr>
          <p:cNvPr id="50191" name="Group 35"/>
          <p:cNvGrpSpPr>
            <a:grpSpLocks/>
          </p:cNvGrpSpPr>
          <p:nvPr/>
        </p:nvGrpSpPr>
        <p:grpSpPr bwMode="auto">
          <a:xfrm>
            <a:off x="1354138" y="1592263"/>
            <a:ext cx="3168650" cy="549275"/>
            <a:chOff x="491149" y="3343901"/>
            <a:chExt cx="2996743" cy="548669"/>
          </a:xfrm>
        </p:grpSpPr>
        <p:sp>
          <p:nvSpPr>
            <p:cNvPr id="3" name="TextBox 36">
              <a:extLst/>
            </p:cNvPr>
            <p:cNvSpPr txBox="1"/>
            <p:nvPr/>
          </p:nvSpPr>
          <p:spPr>
            <a:xfrm>
              <a:off x="491149" y="3343901"/>
              <a:ext cx="2996743" cy="3964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2000" b="1">
                  <a:solidFill>
                    <a:srgbClr val="404040"/>
                  </a:solidFill>
                  <a:cs typeface="Arial" charset="0"/>
                </a:rPr>
                <a:t>Čo som počul?</a:t>
              </a:r>
              <a:endParaRPr lang="ko-KR" altLang="en-US" sz="20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4" name="TextBox 37">
              <a:extLst/>
            </p:cNvPr>
            <p:cNvSpPr txBox="1"/>
            <p:nvPr/>
          </p:nvSpPr>
          <p:spPr>
            <a:xfrm>
              <a:off x="491149" y="3618235"/>
              <a:ext cx="2996743" cy="2743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1200">
                  <a:solidFill>
                    <a:srgbClr val="595959"/>
                  </a:solidFill>
                  <a:cs typeface="Arial" charset="0"/>
                </a:rPr>
                <a:t>Veľa nového a zaujímavého</a:t>
              </a:r>
              <a:r>
                <a:rPr lang="en-US" altLang="ko-KR" sz="1200">
                  <a:solidFill>
                    <a:srgbClr val="404040"/>
                  </a:solidFill>
                  <a:ea typeface="FZShuTi"/>
                  <a:cs typeface="Arial" charset="0"/>
                </a:rPr>
                <a:t>.</a:t>
              </a:r>
              <a:r>
                <a:rPr lang="en-US" altLang="ko-KR" sz="1200">
                  <a:solidFill>
                    <a:srgbClr val="595959"/>
                  </a:solidFill>
                  <a:cs typeface="Arial" charset="0"/>
                </a:rPr>
                <a:t> </a:t>
              </a:r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</p:grpSp>
      <p:grpSp>
        <p:nvGrpSpPr>
          <p:cNvPr id="50192" name="Group 38"/>
          <p:cNvGrpSpPr>
            <a:grpSpLocks/>
          </p:cNvGrpSpPr>
          <p:nvPr/>
        </p:nvGrpSpPr>
        <p:grpSpPr bwMode="auto">
          <a:xfrm>
            <a:off x="698500" y="3292475"/>
            <a:ext cx="3168650" cy="549275"/>
            <a:chOff x="491149" y="3343901"/>
            <a:chExt cx="2564695" cy="548669"/>
          </a:xfrm>
        </p:grpSpPr>
        <p:sp>
          <p:nvSpPr>
            <p:cNvPr id="40" name="TextBox 39">
              <a:extLst/>
            </p:cNvPr>
            <p:cNvSpPr txBox="1"/>
            <p:nvPr/>
          </p:nvSpPr>
          <p:spPr>
            <a:xfrm>
              <a:off x="491149" y="3343901"/>
              <a:ext cx="2564695" cy="3964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2000" b="1">
                  <a:solidFill>
                    <a:srgbClr val="404040"/>
                  </a:solidFill>
                  <a:cs typeface="Arial" charset="0"/>
                </a:rPr>
                <a:t>Čo som cítil?</a:t>
              </a:r>
              <a:endParaRPr lang="ko-KR" altLang="en-US" sz="20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41" name="TextBox 40">
              <a:extLst/>
            </p:cNvPr>
            <p:cNvSpPr txBox="1"/>
            <p:nvPr/>
          </p:nvSpPr>
          <p:spPr>
            <a:xfrm>
              <a:off x="491149" y="3618236"/>
              <a:ext cx="2564695" cy="2743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</p:grpSp>
      <p:grpSp>
        <p:nvGrpSpPr>
          <p:cNvPr id="50193" name="Group 41"/>
          <p:cNvGrpSpPr>
            <a:grpSpLocks/>
          </p:cNvGrpSpPr>
          <p:nvPr/>
        </p:nvGrpSpPr>
        <p:grpSpPr bwMode="auto">
          <a:xfrm>
            <a:off x="1354138" y="5014913"/>
            <a:ext cx="3168650" cy="549275"/>
            <a:chOff x="491149" y="3343901"/>
            <a:chExt cx="2996743" cy="548669"/>
          </a:xfrm>
        </p:grpSpPr>
        <p:sp>
          <p:nvSpPr>
            <p:cNvPr id="43" name="TextBox 42">
              <a:extLst/>
            </p:cNvPr>
            <p:cNvSpPr txBox="1"/>
            <p:nvPr/>
          </p:nvSpPr>
          <p:spPr>
            <a:xfrm>
              <a:off x="491149" y="3343901"/>
              <a:ext cx="2996743" cy="2743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 b="1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44" name="TextBox 43">
              <a:extLst/>
            </p:cNvPr>
            <p:cNvSpPr txBox="1"/>
            <p:nvPr/>
          </p:nvSpPr>
          <p:spPr>
            <a:xfrm>
              <a:off x="491149" y="3618235"/>
              <a:ext cx="2996743" cy="2743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en-US" altLang="ko-KR" sz="1200">
                  <a:solidFill>
                    <a:srgbClr val="404040"/>
                  </a:solidFill>
                  <a:ea typeface="FZShuTi"/>
                  <a:cs typeface="Arial" charset="0"/>
                </a:rPr>
                <a:t>. </a:t>
              </a:r>
              <a:endParaRPr lang="ko-KR" altLang="en-US" sz="1200">
                <a:solidFill>
                  <a:srgbClr val="595959"/>
                </a:solidFill>
                <a:ea typeface="FZShuTi"/>
                <a:cs typeface="Arial" charset="0"/>
              </a:endParaRPr>
            </a:p>
          </p:txBody>
        </p:sp>
      </p:grpSp>
      <p:sp>
        <p:nvSpPr>
          <p:cNvPr id="50" name="자유형 151">
            <a:extLst/>
          </p:cNvPr>
          <p:cNvSpPr/>
          <p:nvPr/>
        </p:nvSpPr>
        <p:spPr>
          <a:xfrm>
            <a:off x="5710238" y="3389313"/>
            <a:ext cx="717550" cy="752475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1" name="Rectangle 16">
            <a:extLst/>
          </p:cNvPr>
          <p:cNvSpPr/>
          <p:nvPr/>
        </p:nvSpPr>
        <p:spPr>
          <a:xfrm rot="2700000">
            <a:off x="4387850" y="3527425"/>
            <a:ext cx="266700" cy="476250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6" name="Isosceles Triangle 8">
            <a:extLst/>
          </p:cNvPr>
          <p:cNvSpPr/>
          <p:nvPr/>
        </p:nvSpPr>
        <p:spPr>
          <a:xfrm rot="16200000">
            <a:off x="4749801" y="2414587"/>
            <a:ext cx="444500" cy="530225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0" name="Donut 22">
            <a:extLst/>
          </p:cNvPr>
          <p:cNvSpPr>
            <a:spLocks noChangeAspect="1"/>
          </p:cNvSpPr>
          <p:nvPr/>
        </p:nvSpPr>
        <p:spPr>
          <a:xfrm>
            <a:off x="6899275" y="2492375"/>
            <a:ext cx="530225" cy="271463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50218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8013" y="4381500"/>
            <a:ext cx="2197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219" name="Group 35"/>
          <p:cNvGrpSpPr>
            <a:grpSpLocks/>
          </p:cNvGrpSpPr>
          <p:nvPr/>
        </p:nvGrpSpPr>
        <p:grpSpPr bwMode="auto">
          <a:xfrm>
            <a:off x="763588" y="3330575"/>
            <a:ext cx="3168650" cy="1096963"/>
            <a:chOff x="491149" y="3343901"/>
            <a:chExt cx="2996743" cy="1095752"/>
          </a:xfrm>
        </p:grpSpPr>
        <p:sp>
          <p:nvSpPr>
            <p:cNvPr id="37" name="TextBox 36">
              <a:extLst/>
            </p:cNvPr>
            <p:cNvSpPr txBox="1"/>
            <p:nvPr/>
          </p:nvSpPr>
          <p:spPr>
            <a:xfrm>
              <a:off x="491149" y="3343901"/>
              <a:ext cx="2996743" cy="2743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38" name="TextBox 37">
              <a:extLst/>
            </p:cNvPr>
            <p:cNvSpPr txBox="1"/>
            <p:nvPr/>
          </p:nvSpPr>
          <p:spPr>
            <a:xfrm>
              <a:off x="491149" y="3618236"/>
              <a:ext cx="2996743" cy="8214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1200">
                  <a:solidFill>
                    <a:srgbClr val="595959"/>
                  </a:solidFill>
                  <a:cs typeface="Arial" charset="0"/>
                </a:rPr>
                <a:t>Očakávanie, inšpiráciu, pohodu, naštartovanie.</a:t>
              </a:r>
            </a:p>
            <a:p>
              <a:pPr algn="r"/>
              <a:r>
                <a:rPr lang="sk-SK" altLang="ko-KR" sz="1200">
                  <a:solidFill>
                    <a:srgbClr val="595959"/>
                  </a:solidFill>
                  <a:cs typeface="Arial" charset="0"/>
                </a:rPr>
                <a:t>Spokojnosť.</a:t>
              </a:r>
            </a:p>
            <a:p>
              <a:pPr algn="r"/>
              <a:r>
                <a:rPr lang="sk-SK" altLang="ko-KR" sz="1200">
                  <a:solidFill>
                    <a:srgbClr val="595959"/>
                  </a:solidFill>
                  <a:cs typeface="Arial" charset="0"/>
                </a:rPr>
                <a:t>Zhon.</a:t>
              </a:r>
              <a:r>
                <a:rPr lang="en-US" altLang="ko-KR" sz="1200">
                  <a:solidFill>
                    <a:srgbClr val="595959"/>
                  </a:solidFill>
                  <a:cs typeface="Arial" charset="0"/>
                </a:rPr>
                <a:t> </a:t>
              </a:r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</p:grpSp>
      <p:pic>
        <p:nvPicPr>
          <p:cNvPr id="50222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6738" y="2573338"/>
            <a:ext cx="2054225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223" name="Picture 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6825" y="4465638"/>
            <a:ext cx="17272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0" y="2743200"/>
            <a:ext cx="12192000" cy="97631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/>
            <a:r>
              <a:rPr lang="sk-SK" altLang="ko-KR" sz="5800">
                <a:cs typeface="Arial" charset="0"/>
              </a:rPr>
              <a:t>Ďakujem za pozornosť...</a:t>
            </a:r>
            <a:endParaRPr lang="ko-KR" altLang="en-US" sz="5800">
              <a:ea typeface="굴림" charset="-127"/>
              <a:cs typeface="Arial" charset="0"/>
            </a:endParaRPr>
          </a:p>
        </p:txBody>
      </p:sp>
      <p:grpSp>
        <p:nvGrpSpPr>
          <p:cNvPr id="70659" name="Group 5"/>
          <p:cNvGrpSpPr>
            <a:grpSpLocks/>
          </p:cNvGrpSpPr>
          <p:nvPr/>
        </p:nvGrpSpPr>
        <p:grpSpPr bwMode="auto">
          <a:xfrm>
            <a:off x="3946525" y="5510213"/>
            <a:ext cx="4298950" cy="168275"/>
            <a:chOff x="4379494" y="697832"/>
            <a:chExt cx="2586787" cy="168442"/>
          </a:xfrm>
        </p:grpSpPr>
        <p:sp>
          <p:nvSpPr>
            <p:cNvPr id="7" name="Rectangle 6">
              <a:extLst/>
            </p:cNvPr>
            <p:cNvSpPr/>
            <p:nvPr/>
          </p:nvSpPr>
          <p:spPr>
            <a:xfrm>
              <a:off x="4379494" y="697832"/>
              <a:ext cx="517739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8" name="Rectangle 7">
              <a:extLst/>
            </p:cNvPr>
            <p:cNvSpPr/>
            <p:nvPr/>
          </p:nvSpPr>
          <p:spPr>
            <a:xfrm>
              <a:off x="4897233" y="697832"/>
              <a:ext cx="516785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9" name="Rectangle 8">
              <a:extLst/>
            </p:cNvPr>
            <p:cNvSpPr/>
            <p:nvPr/>
          </p:nvSpPr>
          <p:spPr>
            <a:xfrm>
              <a:off x="5414018" y="697832"/>
              <a:ext cx="517739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0" name="Rectangle 9">
              <a:extLst/>
            </p:cNvPr>
            <p:cNvSpPr/>
            <p:nvPr/>
          </p:nvSpPr>
          <p:spPr>
            <a:xfrm>
              <a:off x="5931758" y="697832"/>
              <a:ext cx="516784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1" name="Rectangle 10">
              <a:extLst/>
            </p:cNvPr>
            <p:cNvSpPr/>
            <p:nvPr/>
          </p:nvSpPr>
          <p:spPr>
            <a:xfrm>
              <a:off x="6448542" y="697832"/>
              <a:ext cx="517739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0" y="3895725"/>
            <a:ext cx="12192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k-SK" altLang="ko-KR" sz="4800">
                <a:solidFill>
                  <a:schemeClr val="bg1"/>
                </a:solidFill>
                <a:cs typeface="Arial" charset="0"/>
              </a:rPr>
              <a:t>01 Kde sme teraz?</a:t>
            </a:r>
          </a:p>
          <a:p>
            <a:pPr algn="ctr"/>
            <a:r>
              <a:rPr lang="sk-SK" altLang="ko-KR" sz="4800">
                <a:solidFill>
                  <a:schemeClr val="bg1"/>
                </a:solidFill>
                <a:cs typeface="Arial" charset="0"/>
              </a:rPr>
              <a:t>Fullanov model zmeny.</a:t>
            </a:r>
            <a:endParaRPr lang="en-US" altLang="ko-KR" sz="4800">
              <a:solidFill>
                <a:schemeClr val="bg1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75">
            <a:extLst/>
          </p:cNvPr>
          <p:cNvSpPr/>
          <p:nvPr/>
        </p:nvSpPr>
        <p:spPr>
          <a:xfrm rot="18900000" flipH="1">
            <a:off x="3700463" y="5183188"/>
            <a:ext cx="714375" cy="71437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0" name="Oval 75">
            <a:extLst/>
          </p:cNvPr>
          <p:cNvSpPr/>
          <p:nvPr/>
        </p:nvSpPr>
        <p:spPr>
          <a:xfrm rot="2700000" flipH="1">
            <a:off x="3697288" y="2133600"/>
            <a:ext cx="714375" cy="71437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1" name="Oval 60">
            <a:extLst/>
          </p:cNvPr>
          <p:cNvSpPr/>
          <p:nvPr/>
        </p:nvSpPr>
        <p:spPr>
          <a:xfrm flipH="1">
            <a:off x="3014663" y="3641725"/>
            <a:ext cx="714375" cy="71437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2" name="Oval 75">
            <a:extLst/>
          </p:cNvPr>
          <p:cNvSpPr/>
          <p:nvPr/>
        </p:nvSpPr>
        <p:spPr>
          <a:xfrm rot="2700000">
            <a:off x="7767638" y="5183188"/>
            <a:ext cx="714375" cy="714375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3" name="Oval 75">
            <a:extLst/>
          </p:cNvPr>
          <p:cNvSpPr/>
          <p:nvPr/>
        </p:nvSpPr>
        <p:spPr>
          <a:xfrm rot="18900000">
            <a:off x="7770813" y="2133600"/>
            <a:ext cx="714375" cy="714375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4" name="Oval 75">
            <a:extLst/>
          </p:cNvPr>
          <p:cNvSpPr/>
          <p:nvPr/>
        </p:nvSpPr>
        <p:spPr>
          <a:xfrm>
            <a:off x="8447088" y="3641725"/>
            <a:ext cx="714375" cy="714375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6550" y="0"/>
            <a:ext cx="11066463" cy="95408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sk-SK" sz="2900" smtClean="0">
                <a:solidFill>
                  <a:srgbClr val="262626"/>
                </a:solidFill>
                <a:cs typeface="Arial" charset="0"/>
              </a:rPr>
              <a:t>01 Kde sme teraz? Na čom sme začali pracovať?</a:t>
            </a:r>
          </a:p>
          <a:p>
            <a:pPr eaLnBrk="1" hangingPunct="1">
              <a:lnSpc>
                <a:spcPct val="80000"/>
              </a:lnSpc>
            </a:pPr>
            <a:r>
              <a:rPr lang="sk-SK" sz="2900" smtClean="0">
                <a:solidFill>
                  <a:srgbClr val="262626"/>
                </a:solidFill>
                <a:cs typeface="Arial" charset="0"/>
              </a:rPr>
              <a:t>Fullanov model zmeny.</a:t>
            </a:r>
            <a:endParaRPr lang="en-US" sz="2900" smtClean="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4" name="Oval 75">
            <a:extLst/>
          </p:cNvPr>
          <p:cNvSpPr/>
          <p:nvPr/>
        </p:nvSpPr>
        <p:spPr>
          <a:xfrm rot="18900000" flipH="1">
            <a:off x="3768725" y="5253038"/>
            <a:ext cx="573087" cy="57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cxnSp>
        <p:nvCxnSpPr>
          <p:cNvPr id="6" name="Straight Connector 95">
            <a:extLst/>
          </p:cNvPr>
          <p:cNvCxnSpPr>
            <a:cxnSpLocks/>
          </p:cNvCxnSpPr>
          <p:nvPr/>
        </p:nvCxnSpPr>
        <p:spPr>
          <a:xfrm rot="18900000">
            <a:off x="4238625" y="5010150"/>
            <a:ext cx="720725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5">
            <a:extLst/>
          </p:cNvPr>
          <p:cNvSpPr/>
          <p:nvPr/>
        </p:nvSpPr>
        <p:spPr>
          <a:xfrm rot="2700000" flipH="1">
            <a:off x="3765550" y="2203450"/>
            <a:ext cx="573088" cy="57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cxnSp>
        <p:nvCxnSpPr>
          <p:cNvPr id="10" name="Straight Connector 95">
            <a:extLst/>
          </p:cNvPr>
          <p:cNvCxnSpPr>
            <a:cxnSpLocks/>
          </p:cNvCxnSpPr>
          <p:nvPr/>
        </p:nvCxnSpPr>
        <p:spPr>
          <a:xfrm rot="2700000">
            <a:off x="4221162" y="3033713"/>
            <a:ext cx="720725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/>
          </p:cNvPr>
          <p:cNvSpPr/>
          <p:nvPr/>
        </p:nvSpPr>
        <p:spPr>
          <a:xfrm flipH="1">
            <a:off x="3086100" y="3703638"/>
            <a:ext cx="573088" cy="5730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cxnSp>
        <p:nvCxnSpPr>
          <p:cNvPr id="14" name="Straight Connector 13">
            <a:extLst/>
          </p:cNvPr>
          <p:cNvCxnSpPr>
            <a:cxnSpLocks/>
          </p:cNvCxnSpPr>
          <p:nvPr/>
        </p:nvCxnSpPr>
        <p:spPr>
          <a:xfrm>
            <a:off x="3771900" y="4000500"/>
            <a:ext cx="719138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75">
            <a:extLst/>
          </p:cNvPr>
          <p:cNvSpPr/>
          <p:nvPr/>
        </p:nvSpPr>
        <p:spPr>
          <a:xfrm rot="2700000">
            <a:off x="7835900" y="5253038"/>
            <a:ext cx="573087" cy="573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cxnSp>
        <p:nvCxnSpPr>
          <p:cNvPr id="18" name="Straight Connector 95">
            <a:extLst/>
          </p:cNvPr>
          <p:cNvCxnSpPr>
            <a:cxnSpLocks/>
          </p:cNvCxnSpPr>
          <p:nvPr/>
        </p:nvCxnSpPr>
        <p:spPr>
          <a:xfrm rot="2700000" flipH="1">
            <a:off x="7218363" y="5010150"/>
            <a:ext cx="720725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75">
            <a:extLst/>
          </p:cNvPr>
          <p:cNvSpPr/>
          <p:nvPr/>
        </p:nvSpPr>
        <p:spPr>
          <a:xfrm rot="18900000">
            <a:off x="7839075" y="2203450"/>
            <a:ext cx="573088" cy="573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cxnSp>
        <p:nvCxnSpPr>
          <p:cNvPr id="22" name="Straight Connector 95">
            <a:extLst/>
          </p:cNvPr>
          <p:cNvCxnSpPr>
            <a:cxnSpLocks/>
          </p:cNvCxnSpPr>
          <p:nvPr/>
        </p:nvCxnSpPr>
        <p:spPr>
          <a:xfrm rot="18900000" flipH="1">
            <a:off x="7235825" y="3033713"/>
            <a:ext cx="720725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5">
            <a:extLst/>
          </p:cNvPr>
          <p:cNvCxnSpPr>
            <a:cxnSpLocks/>
          </p:cNvCxnSpPr>
          <p:nvPr/>
        </p:nvCxnSpPr>
        <p:spPr>
          <a:xfrm flipH="1">
            <a:off x="7686675" y="4000500"/>
            <a:ext cx="719138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87" name="Group 26"/>
          <p:cNvGrpSpPr>
            <a:grpSpLocks/>
          </p:cNvGrpSpPr>
          <p:nvPr/>
        </p:nvGrpSpPr>
        <p:grpSpPr bwMode="auto">
          <a:xfrm>
            <a:off x="4500563" y="3036888"/>
            <a:ext cx="3173412" cy="1941512"/>
            <a:chOff x="2975812" y="2736845"/>
            <a:chExt cx="3174618" cy="1941592"/>
          </a:xfrm>
        </p:grpSpPr>
        <p:grpSp>
          <p:nvGrpSpPr>
            <p:cNvPr id="32826" name="Group 27"/>
            <p:cNvGrpSpPr>
              <a:grpSpLocks/>
            </p:cNvGrpSpPr>
            <p:nvPr/>
          </p:nvGrpSpPr>
          <p:grpSpPr bwMode="auto">
            <a:xfrm>
              <a:off x="3163801" y="2903912"/>
              <a:ext cx="2808230" cy="1622534"/>
              <a:chOff x="3163801" y="2903912"/>
              <a:chExt cx="2808230" cy="1622534"/>
            </a:xfrm>
          </p:grpSpPr>
          <p:sp>
            <p:nvSpPr>
              <p:cNvPr id="31" name="Oval 30">
                <a:extLst/>
              </p:cNvPr>
              <p:cNvSpPr/>
              <p:nvPr/>
            </p:nvSpPr>
            <p:spPr>
              <a:xfrm>
                <a:off x="3163208" y="2903539"/>
                <a:ext cx="1623042" cy="1622492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0" dirty="0"/>
              </a:p>
            </p:txBody>
          </p:sp>
          <p:sp>
            <p:nvSpPr>
              <p:cNvPr id="32" name="Oval 31">
                <a:extLst/>
              </p:cNvPr>
              <p:cNvSpPr/>
              <p:nvPr/>
            </p:nvSpPr>
            <p:spPr>
              <a:xfrm>
                <a:off x="4349521" y="2903539"/>
                <a:ext cx="1623042" cy="1622492"/>
              </a:xfrm>
              <a:prstGeom prst="ellipse">
                <a:avLst/>
              </a:prstGeom>
              <a:solidFill>
                <a:schemeClr val="accent4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0"/>
              </a:p>
            </p:txBody>
          </p:sp>
        </p:grpSp>
        <p:sp>
          <p:nvSpPr>
            <p:cNvPr id="29" name="Arc 28">
              <a:extLst/>
            </p:cNvPr>
            <p:cNvSpPr/>
            <p:nvPr/>
          </p:nvSpPr>
          <p:spPr>
            <a:xfrm rot="2700000" flipH="1" flipV="1">
              <a:off x="2976141" y="2736516"/>
              <a:ext cx="1941592" cy="1942250"/>
            </a:xfrm>
            <a:prstGeom prst="arc">
              <a:avLst>
                <a:gd name="adj1" fmla="val 13645212"/>
                <a:gd name="adj2" fmla="val 2561877"/>
              </a:avLst>
            </a:prstGeom>
            <a:ln w="127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 dirty="0"/>
            </a:p>
          </p:txBody>
        </p:sp>
        <p:sp>
          <p:nvSpPr>
            <p:cNvPr id="30" name="Arc 29">
              <a:extLst/>
            </p:cNvPr>
            <p:cNvSpPr/>
            <p:nvPr/>
          </p:nvSpPr>
          <p:spPr>
            <a:xfrm rot="18900000" flipV="1">
              <a:off x="4208509" y="2736516"/>
              <a:ext cx="1941592" cy="1942250"/>
            </a:xfrm>
            <a:prstGeom prst="arc">
              <a:avLst>
                <a:gd name="adj1" fmla="val 13645212"/>
                <a:gd name="adj2" fmla="val 2561877"/>
              </a:avLst>
            </a:prstGeom>
            <a:ln w="12700">
              <a:solidFill>
                <a:schemeClr val="accent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</p:grpSp>
      <p:grpSp>
        <p:nvGrpSpPr>
          <p:cNvPr id="32788" name="Group 32"/>
          <p:cNvGrpSpPr>
            <a:grpSpLocks/>
          </p:cNvGrpSpPr>
          <p:nvPr/>
        </p:nvGrpSpPr>
        <p:grpSpPr bwMode="auto">
          <a:xfrm>
            <a:off x="395288" y="3605213"/>
            <a:ext cx="2579687" cy="1230312"/>
            <a:chOff x="575693" y="4105536"/>
            <a:chExt cx="1625933" cy="841600"/>
          </a:xfrm>
        </p:grpSpPr>
        <p:sp>
          <p:nvSpPr>
            <p:cNvPr id="34" name="TextBox 33">
              <a:extLst/>
            </p:cNvPr>
            <p:cNvSpPr txBox="1"/>
            <p:nvPr/>
          </p:nvSpPr>
          <p:spPr>
            <a:xfrm>
              <a:off x="578694" y="4394395"/>
              <a:ext cx="1616928" cy="5527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Akým spôsobom budeme naše snahy vyhodnocovať?</a:t>
              </a:r>
            </a:p>
            <a:p>
              <a:pPr algn="r"/>
              <a:endParaRPr lang="sk-SK" altLang="ko-KR" sz="1200">
                <a:solidFill>
                  <a:srgbClr val="404040"/>
                </a:solidFill>
                <a:cs typeface="Arial" charset="0"/>
              </a:endParaRPr>
            </a:p>
            <a:p>
              <a:pPr algn="r"/>
              <a:r>
                <a:rPr lang="en-US" altLang="ko-KR" sz="1100">
                  <a:solidFill>
                    <a:srgbClr val="404040"/>
                  </a:solidFill>
                  <a:cs typeface="Arial" charset="0"/>
                </a:rPr>
                <a:t>.  </a:t>
              </a:r>
              <a:endParaRPr lang="ko-KR" altLang="en-US" sz="11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2825" name="TextBox 34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354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404040"/>
                  </a:solidFill>
                  <a:cs typeface="Arial" charset="0"/>
                </a:rPr>
                <a:t>Rozvoj kultúry merania hodnotenia</a:t>
              </a:r>
              <a:endParaRPr lang="ko-KR" altLang="en-US" sz="14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32789" name="Group 35"/>
          <p:cNvGrpSpPr>
            <a:grpSpLocks/>
          </p:cNvGrpSpPr>
          <p:nvPr/>
        </p:nvGrpSpPr>
        <p:grpSpPr bwMode="auto">
          <a:xfrm>
            <a:off x="301625" y="1928813"/>
            <a:ext cx="3335338" cy="1112837"/>
            <a:chOff x="575693" y="4105536"/>
            <a:chExt cx="1625933" cy="1111533"/>
          </a:xfrm>
        </p:grpSpPr>
        <p:sp>
          <p:nvSpPr>
            <p:cNvPr id="37" name="TextBox 36">
              <a:extLst/>
            </p:cNvPr>
            <p:cNvSpPr txBox="1"/>
            <p:nvPr/>
          </p:nvSpPr>
          <p:spPr>
            <a:xfrm>
              <a:off x="578789" y="4395708"/>
              <a:ext cx="1616646" cy="8213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Čo poterbujeme na uskutočnenie riadenej zmeny? (čas, financie, informácie, nápady)</a:t>
              </a:r>
              <a:r>
                <a:rPr lang="en-US" altLang="ko-KR" sz="1200">
                  <a:solidFill>
                    <a:srgbClr val="404040"/>
                  </a:solidFill>
                  <a:cs typeface="Arial" charset="0"/>
                </a:rPr>
                <a:t>.</a:t>
              </a:r>
              <a:endParaRPr lang="sk-SK" altLang="ko-KR" sz="1200">
                <a:solidFill>
                  <a:srgbClr val="404040"/>
                </a:solidFill>
                <a:cs typeface="Arial" charset="0"/>
              </a:endParaRPr>
            </a:p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Koho sa zmena týka?</a:t>
              </a:r>
            </a:p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Ako budovať nový druh spolupráce?</a:t>
              </a:r>
              <a:r>
                <a:rPr lang="en-US" altLang="ko-KR" sz="1100">
                  <a:solidFill>
                    <a:srgbClr val="404040"/>
                  </a:solidFill>
                  <a:cs typeface="Arial" charset="0"/>
                </a:rPr>
                <a:t>  </a:t>
              </a:r>
              <a:endParaRPr lang="ko-KR" altLang="en-US" sz="11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2823" name="TextBox 37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304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404040"/>
                  </a:solidFill>
                  <a:cs typeface="Arial" charset="0"/>
                </a:rPr>
                <a:t>Budovanie kapacít</a:t>
              </a:r>
              <a:endParaRPr lang="ko-KR" altLang="en-US" sz="14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32790" name="Group 38"/>
          <p:cNvGrpSpPr>
            <a:grpSpLocks/>
          </p:cNvGrpSpPr>
          <p:nvPr/>
        </p:nvGrpSpPr>
        <p:grpSpPr bwMode="auto">
          <a:xfrm>
            <a:off x="584200" y="5040313"/>
            <a:ext cx="3065463" cy="1111250"/>
            <a:chOff x="575693" y="4105536"/>
            <a:chExt cx="1625933" cy="1111612"/>
          </a:xfrm>
        </p:grpSpPr>
        <p:sp>
          <p:nvSpPr>
            <p:cNvPr id="3" name="TextBox 39">
              <a:extLst/>
            </p:cNvPr>
            <p:cNvSpPr txBox="1"/>
            <p:nvPr/>
          </p:nvSpPr>
          <p:spPr>
            <a:xfrm>
              <a:off x="578219" y="4394555"/>
              <a:ext cx="1617512" cy="8225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Ako, kde a kedy získame potrebné vedomosti, zručnosti a kompetencie?</a:t>
              </a:r>
            </a:p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Ako podporíme ostatných?</a:t>
              </a:r>
            </a:p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Ako si navzájom odovzdáme informácie?</a:t>
              </a:r>
              <a:r>
                <a:rPr lang="en-US" altLang="ko-KR" sz="1100">
                  <a:solidFill>
                    <a:srgbClr val="404040"/>
                  </a:solidFill>
                  <a:cs typeface="Arial" charset="0"/>
                </a:rPr>
                <a:t>  </a:t>
              </a:r>
              <a:endParaRPr lang="ko-KR" altLang="en-US" sz="11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2821" name="TextBox 40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304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404040"/>
                  </a:solidFill>
                  <a:cs typeface="Arial" charset="0"/>
                </a:rPr>
                <a:t>Vytváranie kultúry učenia</a:t>
              </a:r>
              <a:endParaRPr lang="ko-KR" altLang="en-US" sz="14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32791" name="Group 41"/>
          <p:cNvGrpSpPr>
            <a:grpSpLocks/>
          </p:cNvGrpSpPr>
          <p:nvPr/>
        </p:nvGrpSpPr>
        <p:grpSpPr bwMode="auto">
          <a:xfrm>
            <a:off x="9205913" y="3459163"/>
            <a:ext cx="2986087" cy="1293812"/>
            <a:chOff x="575693" y="4105536"/>
            <a:chExt cx="1625933" cy="1294234"/>
          </a:xfrm>
        </p:grpSpPr>
        <p:sp>
          <p:nvSpPr>
            <p:cNvPr id="7" name="TextBox 42">
              <a:extLst/>
            </p:cNvPr>
            <p:cNvSpPr txBox="1"/>
            <p:nvPr/>
          </p:nvSpPr>
          <p:spPr>
            <a:xfrm>
              <a:off x="578286" y="4394555"/>
              <a:ext cx="1617290" cy="10052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Poznať proces zmeny a prežívanie jednotlivca v ňom.</a:t>
              </a:r>
            </a:p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Formulovať ciele zmeny, kritériá úspešnosti.</a:t>
              </a:r>
            </a:p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Jednotlivé kroky procesu zmeny.</a:t>
              </a:r>
              <a:r>
                <a:rPr lang="en-US" altLang="ko-KR" sz="1100">
                  <a:solidFill>
                    <a:srgbClr val="404040"/>
                  </a:solidFill>
                  <a:cs typeface="Arial" charset="0"/>
                </a:rPr>
                <a:t>  </a:t>
              </a:r>
              <a:endParaRPr lang="ko-KR" altLang="en-US" sz="11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2819" name="TextBox 43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304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r>
                <a:rPr lang="sk-SK" altLang="ko-KR" sz="1400" b="1">
                  <a:solidFill>
                    <a:srgbClr val="404040"/>
                  </a:solidFill>
                </a:rPr>
                <a:t>Pochopenie procesu zmeny</a:t>
              </a:r>
              <a:endParaRPr lang="ko-KR" altLang="en-US" sz="1400" b="1">
                <a:solidFill>
                  <a:srgbClr val="404040"/>
                </a:solidFill>
                <a:ea typeface="굴림" charset="-127"/>
              </a:endParaRPr>
            </a:p>
          </p:txBody>
        </p:sp>
      </p:grpSp>
      <p:grpSp>
        <p:nvGrpSpPr>
          <p:cNvPr id="32792" name="Group 44"/>
          <p:cNvGrpSpPr>
            <a:grpSpLocks/>
          </p:cNvGrpSpPr>
          <p:nvPr/>
        </p:nvGrpSpPr>
        <p:grpSpPr bwMode="auto">
          <a:xfrm>
            <a:off x="8510588" y="2128838"/>
            <a:ext cx="3681412" cy="747712"/>
            <a:chOff x="575693" y="4105536"/>
            <a:chExt cx="1625933" cy="746835"/>
          </a:xfrm>
        </p:grpSpPr>
        <p:sp>
          <p:nvSpPr>
            <p:cNvPr id="46" name="TextBox 45">
              <a:extLst/>
            </p:cNvPr>
            <p:cNvSpPr txBox="1"/>
            <p:nvPr/>
          </p:nvSpPr>
          <p:spPr>
            <a:xfrm>
              <a:off x="577796" y="4395707"/>
              <a:ext cx="1617520" cy="4566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Podpora integrity cieľov vedúcich k zmene.</a:t>
              </a:r>
            </a:p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Vyhýbanie sa jednostrannej preťaženosti.</a:t>
              </a:r>
              <a:endParaRPr lang="en-US" altLang="ko-KR" sz="1200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32817" name="TextBox 46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304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r>
                <a:rPr lang="sk-SK" altLang="ko-KR" sz="1400" b="1">
                  <a:solidFill>
                    <a:srgbClr val="404040"/>
                  </a:solidFill>
                  <a:cs typeface="Arial" charset="0"/>
                </a:rPr>
                <a:t>Podporovanie vyváženosti</a:t>
              </a:r>
              <a:endParaRPr lang="ko-KR" altLang="en-US" sz="14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32793" name="Group 47"/>
          <p:cNvGrpSpPr>
            <a:grpSpLocks/>
          </p:cNvGrpSpPr>
          <p:nvPr/>
        </p:nvGrpSpPr>
        <p:grpSpPr bwMode="auto">
          <a:xfrm>
            <a:off x="8509000" y="5040313"/>
            <a:ext cx="3406775" cy="1360487"/>
            <a:chOff x="575693" y="4105536"/>
            <a:chExt cx="1625933" cy="731321"/>
          </a:xfrm>
        </p:grpSpPr>
        <p:sp>
          <p:nvSpPr>
            <p:cNvPr id="32814" name="TextBox 48"/>
            <p:cNvSpPr txBox="1">
              <a:spLocks noChangeArrowheads="1"/>
            </p:cNvSpPr>
            <p:nvPr/>
          </p:nvSpPr>
          <p:spPr bwMode="auto">
            <a:xfrm>
              <a:off x="577966" y="4394822"/>
              <a:ext cx="1617599" cy="44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Prečo sa zmene venovať?</a:t>
              </a:r>
            </a:p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Aký má zmena zmysel?</a:t>
              </a:r>
            </a:p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Čo chceme dosiahnuť?</a:t>
              </a:r>
            </a:p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Aké na to máme argumenty?</a:t>
              </a:r>
              <a:r>
                <a:rPr lang="en-US" altLang="ko-KR" sz="1100">
                  <a:solidFill>
                    <a:srgbClr val="404040"/>
                  </a:solidFill>
                  <a:cs typeface="Arial" charset="0"/>
                </a:rPr>
                <a:t>  </a:t>
              </a:r>
              <a:endParaRPr lang="ko-KR" altLang="en-US" sz="11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2815" name="TextBox 49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27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r>
                <a:rPr lang="sk-SK" altLang="ko-KR" sz="1400" b="1">
                  <a:solidFill>
                    <a:srgbClr val="404040"/>
                  </a:solidFill>
                  <a:cs typeface="Arial" charset="0"/>
                </a:rPr>
                <a:t>Angažovanosť s mravnými dôvodmi/hodnotami</a:t>
              </a:r>
              <a:endParaRPr lang="ko-KR" altLang="en-US" sz="14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51" name="Oval 27">
            <a:extLst/>
          </p:cNvPr>
          <p:cNvSpPr/>
          <p:nvPr/>
        </p:nvSpPr>
        <p:spPr>
          <a:xfrm>
            <a:off x="6719888" y="3767138"/>
            <a:ext cx="287337" cy="546100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2" name="Chord 14">
            <a:extLst/>
          </p:cNvPr>
          <p:cNvSpPr/>
          <p:nvPr/>
        </p:nvSpPr>
        <p:spPr>
          <a:xfrm>
            <a:off x="5165725" y="3787775"/>
            <a:ext cx="414338" cy="522288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3" name="Parallelogram 15">
            <a:extLst/>
          </p:cNvPr>
          <p:cNvSpPr/>
          <p:nvPr/>
        </p:nvSpPr>
        <p:spPr>
          <a:xfrm flipH="1">
            <a:off x="8637588" y="3836988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4" name="Rectangle 7">
            <a:extLst/>
          </p:cNvPr>
          <p:cNvSpPr/>
          <p:nvPr/>
        </p:nvSpPr>
        <p:spPr>
          <a:xfrm>
            <a:off x="3238500" y="3846513"/>
            <a:ext cx="295275" cy="2936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5" name="Rounded Rectangle 10">
            <a:extLst/>
          </p:cNvPr>
          <p:cNvSpPr/>
          <p:nvPr/>
        </p:nvSpPr>
        <p:spPr>
          <a:xfrm>
            <a:off x="3924300" y="2339975"/>
            <a:ext cx="233363" cy="307975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6" name="Rounded Rectangle 32">
            <a:extLst/>
          </p:cNvPr>
          <p:cNvSpPr/>
          <p:nvPr/>
        </p:nvSpPr>
        <p:spPr>
          <a:xfrm>
            <a:off x="7986713" y="2339975"/>
            <a:ext cx="295275" cy="29527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7" name="Rectangle 16">
            <a:extLst/>
          </p:cNvPr>
          <p:cNvSpPr/>
          <p:nvPr/>
        </p:nvSpPr>
        <p:spPr>
          <a:xfrm rot="2700000">
            <a:off x="8015288" y="5332412"/>
            <a:ext cx="242888" cy="43656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58" name="Rectangle 9">
            <a:extLst/>
          </p:cNvPr>
          <p:cNvSpPr/>
          <p:nvPr/>
        </p:nvSpPr>
        <p:spPr>
          <a:xfrm>
            <a:off x="3910013" y="5394325"/>
            <a:ext cx="301625" cy="28098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cxnSp>
        <p:nvCxnSpPr>
          <p:cNvPr id="11" name="Straight Connector 95">
            <a:extLst/>
          </p:cNvPr>
          <p:cNvCxnSpPr>
            <a:cxnSpLocks/>
          </p:cNvCxnSpPr>
          <p:nvPr/>
        </p:nvCxnSpPr>
        <p:spPr>
          <a:xfrm rot="18900000" flipH="1">
            <a:off x="6540500" y="2541588"/>
            <a:ext cx="593725" cy="333375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03" name="Straight Connector 95"/>
          <p:cNvCxnSpPr>
            <a:cxnSpLocks/>
          </p:cNvCxnSpPr>
          <p:nvPr/>
        </p:nvCxnSpPr>
        <p:spPr bwMode="auto">
          <a:xfrm rot="2700000">
            <a:off x="5223669" y="5014119"/>
            <a:ext cx="320675" cy="461963"/>
          </a:xfrm>
          <a:prstGeom prst="line">
            <a:avLst/>
          </a:prstGeom>
          <a:noFill/>
          <a:ln w="12700" algn="ctr">
            <a:solidFill>
              <a:schemeClr val="accent1"/>
            </a:solidFill>
            <a:miter lim="800000"/>
            <a:headEnd type="oval" w="med" len="med"/>
            <a:tailEnd type="oval" w="med" len="med"/>
          </a:ln>
        </p:spPr>
      </p:cxnSp>
      <p:sp>
        <p:nvSpPr>
          <p:cNvPr id="15" name="Oval 75"/>
          <p:cNvSpPr>
            <a:spLocks noChangeArrowheads="1"/>
          </p:cNvSpPr>
          <p:nvPr/>
        </p:nvSpPr>
        <p:spPr bwMode="auto">
          <a:xfrm rot="2700000">
            <a:off x="6673850" y="1779588"/>
            <a:ext cx="573087" cy="573088"/>
          </a:xfrm>
          <a:prstGeom prst="ellipse">
            <a:avLst/>
          </a:prstGeom>
          <a:solidFill>
            <a:srgbClr val="24A8C2"/>
          </a:solidFill>
          <a:ln w="127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/>
          </p:cNvPr>
          <p:cNvSpPr/>
          <p:nvPr/>
        </p:nvSpPr>
        <p:spPr>
          <a:xfrm rot="2700000">
            <a:off x="6854825" y="1868488"/>
            <a:ext cx="242888" cy="43656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grpSp>
        <p:nvGrpSpPr>
          <p:cNvPr id="32806" name="Group 41"/>
          <p:cNvGrpSpPr>
            <a:grpSpLocks/>
          </p:cNvGrpSpPr>
          <p:nvPr/>
        </p:nvGrpSpPr>
        <p:grpSpPr bwMode="auto">
          <a:xfrm>
            <a:off x="7162800" y="1131888"/>
            <a:ext cx="4743450" cy="563562"/>
            <a:chOff x="575693" y="4105536"/>
            <a:chExt cx="1625933" cy="563745"/>
          </a:xfrm>
        </p:grpSpPr>
        <p:sp>
          <p:nvSpPr>
            <p:cNvPr id="43" name="TextBox 42">
              <a:extLst/>
            </p:cNvPr>
            <p:cNvSpPr txBox="1"/>
            <p:nvPr/>
          </p:nvSpPr>
          <p:spPr>
            <a:xfrm>
              <a:off x="577870" y="4394555"/>
              <a:ext cx="1617771" cy="2747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Zmena na úrovni žiaka/triedy/školy.</a:t>
              </a:r>
              <a:endParaRPr lang="en-US" altLang="ko-KR" sz="1200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32813" name="TextBox 43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304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r>
                <a:rPr lang="sk-SK" altLang="ko-KR" sz="1400" b="1">
                  <a:solidFill>
                    <a:srgbClr val="404040"/>
                  </a:solidFill>
                  <a:cs typeface="Arial" charset="0"/>
                </a:rPr>
                <a:t>Kultivácia rozvoja na všetkých 3  úrovniach</a:t>
              </a:r>
              <a:endParaRPr lang="en-US" altLang="ko-KR" sz="14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19" name="Oval 75"/>
          <p:cNvSpPr>
            <a:spLocks noChangeArrowheads="1"/>
          </p:cNvSpPr>
          <p:nvPr/>
        </p:nvSpPr>
        <p:spPr bwMode="auto">
          <a:xfrm rot="18900000" flipH="1">
            <a:off x="5067300" y="5402263"/>
            <a:ext cx="573087" cy="573088"/>
          </a:xfrm>
          <a:prstGeom prst="ellipse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9">
            <a:extLst/>
          </p:cNvPr>
          <p:cNvSpPr/>
          <p:nvPr/>
        </p:nvSpPr>
        <p:spPr>
          <a:xfrm>
            <a:off x="5208588" y="5538788"/>
            <a:ext cx="301625" cy="32226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grpSp>
        <p:nvGrpSpPr>
          <p:cNvPr id="32809" name="Group 38"/>
          <p:cNvGrpSpPr>
            <a:grpSpLocks/>
          </p:cNvGrpSpPr>
          <p:nvPr/>
        </p:nvGrpSpPr>
        <p:grpSpPr bwMode="auto">
          <a:xfrm>
            <a:off x="4222750" y="6003925"/>
            <a:ext cx="3652838" cy="854075"/>
            <a:chOff x="575693" y="4105536"/>
            <a:chExt cx="1625933" cy="854353"/>
          </a:xfrm>
        </p:grpSpPr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578191" y="4394555"/>
              <a:ext cx="1617191" cy="260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endParaRPr lang="ko-KR" altLang="en-US" sz="11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575693" y="4105536"/>
              <a:ext cx="1625933" cy="85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000" rIns="108000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404040"/>
                  </a:solidFill>
                  <a:cs typeface="Arial" charset="0"/>
                </a:rPr>
                <a:t>Zameranie na zmenu v spôsobe vedenia</a:t>
              </a:r>
            </a:p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Ako vychovať lídrov zmeny?</a:t>
              </a:r>
            </a:p>
            <a:p>
              <a:pPr algn="r"/>
              <a:r>
                <a:rPr lang="sk-SK" altLang="ko-KR" sz="1200">
                  <a:solidFill>
                    <a:srgbClr val="404040"/>
                  </a:solidFill>
                  <a:cs typeface="Arial" charset="0"/>
                </a:rPr>
                <a:t>Ako v menežovaní podporiť inovatívnosť?</a:t>
              </a:r>
            </a:p>
            <a:p>
              <a:pPr algn="r"/>
              <a:endParaRPr lang="ko-KR" altLang="en-US" sz="1200" b="1">
                <a:solidFill>
                  <a:srgbClr val="404040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91" name="Frame 17">
            <a:extLst/>
          </p:cNvPr>
          <p:cNvSpPr/>
          <p:nvPr/>
        </p:nvSpPr>
        <p:spPr>
          <a:xfrm>
            <a:off x="11033125" y="5113338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Frame 17">
            <a:extLst/>
          </p:cNvPr>
          <p:cNvSpPr/>
          <p:nvPr/>
        </p:nvSpPr>
        <p:spPr>
          <a:xfrm>
            <a:off x="1339850" y="1773238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" name="Frame 17">
            <a:extLst/>
          </p:cNvPr>
          <p:cNvSpPr/>
          <p:nvPr/>
        </p:nvSpPr>
        <p:spPr>
          <a:xfrm>
            <a:off x="11684000" y="333375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3" name="Frame 17">
            <a:extLst/>
          </p:cNvPr>
          <p:cNvSpPr/>
          <p:nvPr/>
        </p:nvSpPr>
        <p:spPr>
          <a:xfrm>
            <a:off x="4352925" y="6350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984250" y="728663"/>
            <a:ext cx="7715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k-SK" altLang="ko-KR" sz="5400">
                <a:cs typeface="Arial" charset="0"/>
              </a:rPr>
              <a:t>Zmena na 3 úrovniach</a:t>
            </a:r>
            <a:endParaRPr lang="ko-KR" altLang="en-US" sz="5400">
              <a:ea typeface="굴림" charset="-127"/>
              <a:cs typeface="Arial" charset="0"/>
            </a:endParaRP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3287713" y="2357438"/>
            <a:ext cx="4303712" cy="3498850"/>
            <a:chOff x="1914525" y="1276351"/>
            <a:chExt cx="5333999" cy="4336841"/>
          </a:xfrm>
        </p:grpSpPr>
        <p:sp>
          <p:nvSpPr>
            <p:cNvPr id="5" name="Freeform 3">
              <a:extLst/>
            </p:cNvPr>
            <p:cNvSpPr/>
            <p:nvPr/>
          </p:nvSpPr>
          <p:spPr>
            <a:xfrm>
              <a:off x="3586934" y="1400316"/>
              <a:ext cx="3661590" cy="3028312"/>
            </a:xfrm>
            <a:custGeom>
              <a:avLst/>
              <a:gdLst>
                <a:gd name="connsiteX0" fmla="*/ 3695700 w 3695700"/>
                <a:gd name="connsiteY0" fmla="*/ 0 h 3067050"/>
                <a:gd name="connsiteX1" fmla="*/ 2667000 w 3695700"/>
                <a:gd name="connsiteY1" fmla="*/ 7334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724150 w 3695700"/>
                <a:gd name="connsiteY1" fmla="*/ 79057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562350 w 3695700"/>
                <a:gd name="connsiteY16" fmla="*/ 252412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381000 w 3695700"/>
                <a:gd name="connsiteY8" fmla="*/ 1552575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60392 w 3660392"/>
                <a:gd name="connsiteY0" fmla="*/ 0 h 3067050"/>
                <a:gd name="connsiteX1" fmla="*/ 2403092 w 3660392"/>
                <a:gd name="connsiteY1" fmla="*/ 962025 h 3067050"/>
                <a:gd name="connsiteX2" fmla="*/ 2517392 w 3660392"/>
                <a:gd name="connsiteY2" fmla="*/ 1085850 h 3067050"/>
                <a:gd name="connsiteX3" fmla="*/ 2250692 w 3660392"/>
                <a:gd name="connsiteY3" fmla="*/ 1247775 h 3067050"/>
                <a:gd name="connsiteX4" fmla="*/ 2317367 w 3660392"/>
                <a:gd name="connsiteY4" fmla="*/ 1362075 h 3067050"/>
                <a:gd name="connsiteX5" fmla="*/ 1964942 w 3660392"/>
                <a:gd name="connsiteY5" fmla="*/ 1590675 h 3067050"/>
                <a:gd name="connsiteX6" fmla="*/ 1183892 w 3660392"/>
                <a:gd name="connsiteY6" fmla="*/ 1371600 h 3067050"/>
                <a:gd name="connsiteX7" fmla="*/ 345692 w 3660392"/>
                <a:gd name="connsiteY7" fmla="*/ 1552575 h 3067050"/>
                <a:gd name="connsiteX8" fmla="*/ 12317 w 3660392"/>
                <a:gd name="connsiteY8" fmla="*/ 2162175 h 3067050"/>
                <a:gd name="connsiteX9" fmla="*/ 850517 w 3660392"/>
                <a:gd name="connsiteY9" fmla="*/ 1990725 h 3067050"/>
                <a:gd name="connsiteX10" fmla="*/ 1155317 w 3660392"/>
                <a:gd name="connsiteY10" fmla="*/ 2019300 h 3067050"/>
                <a:gd name="connsiteX11" fmla="*/ 2584067 w 3660392"/>
                <a:gd name="connsiteY11" fmla="*/ 3067050 h 3067050"/>
                <a:gd name="connsiteX12" fmla="*/ 3088892 w 3660392"/>
                <a:gd name="connsiteY12" fmla="*/ 2609850 h 3067050"/>
                <a:gd name="connsiteX13" fmla="*/ 3184142 w 3660392"/>
                <a:gd name="connsiteY13" fmla="*/ 2686050 h 3067050"/>
                <a:gd name="connsiteX14" fmla="*/ 3507992 w 3660392"/>
                <a:gd name="connsiteY14" fmla="*/ 2466975 h 3067050"/>
                <a:gd name="connsiteX0" fmla="*/ 3661041 w 3661041"/>
                <a:gd name="connsiteY0" fmla="*/ 0 h 3067050"/>
                <a:gd name="connsiteX1" fmla="*/ 2403741 w 3661041"/>
                <a:gd name="connsiteY1" fmla="*/ 962025 h 3067050"/>
                <a:gd name="connsiteX2" fmla="*/ 2518041 w 3661041"/>
                <a:gd name="connsiteY2" fmla="*/ 1085850 h 3067050"/>
                <a:gd name="connsiteX3" fmla="*/ 2251341 w 3661041"/>
                <a:gd name="connsiteY3" fmla="*/ 1247775 h 3067050"/>
                <a:gd name="connsiteX4" fmla="*/ 2318016 w 3661041"/>
                <a:gd name="connsiteY4" fmla="*/ 1362075 h 3067050"/>
                <a:gd name="connsiteX5" fmla="*/ 1965591 w 3661041"/>
                <a:gd name="connsiteY5" fmla="*/ 1590675 h 3067050"/>
                <a:gd name="connsiteX6" fmla="*/ 1184541 w 3661041"/>
                <a:gd name="connsiteY6" fmla="*/ 1371600 h 3067050"/>
                <a:gd name="connsiteX7" fmla="*/ 346341 w 3661041"/>
                <a:gd name="connsiteY7" fmla="*/ 1552575 h 3067050"/>
                <a:gd name="connsiteX8" fmla="*/ 12966 w 3661041"/>
                <a:gd name="connsiteY8" fmla="*/ 2162175 h 3067050"/>
                <a:gd name="connsiteX9" fmla="*/ 813066 w 3661041"/>
                <a:gd name="connsiteY9" fmla="*/ 1905000 h 3067050"/>
                <a:gd name="connsiteX10" fmla="*/ 1155966 w 3661041"/>
                <a:gd name="connsiteY10" fmla="*/ 2019300 h 3067050"/>
                <a:gd name="connsiteX11" fmla="*/ 2584716 w 3661041"/>
                <a:gd name="connsiteY11" fmla="*/ 3067050 h 3067050"/>
                <a:gd name="connsiteX12" fmla="*/ 3089541 w 3661041"/>
                <a:gd name="connsiteY12" fmla="*/ 2609850 h 3067050"/>
                <a:gd name="connsiteX13" fmla="*/ 3184791 w 3661041"/>
                <a:gd name="connsiteY13" fmla="*/ 2686050 h 3067050"/>
                <a:gd name="connsiteX14" fmla="*/ 3508641 w 3661041"/>
                <a:gd name="connsiteY14" fmla="*/ 2466975 h 3067050"/>
                <a:gd name="connsiteX0" fmla="*/ 3662719 w 3662719"/>
                <a:gd name="connsiteY0" fmla="*/ 0 h 3067050"/>
                <a:gd name="connsiteX1" fmla="*/ 2405419 w 3662719"/>
                <a:gd name="connsiteY1" fmla="*/ 962025 h 3067050"/>
                <a:gd name="connsiteX2" fmla="*/ 2519719 w 3662719"/>
                <a:gd name="connsiteY2" fmla="*/ 1085850 h 3067050"/>
                <a:gd name="connsiteX3" fmla="*/ 2253019 w 3662719"/>
                <a:gd name="connsiteY3" fmla="*/ 1247775 h 3067050"/>
                <a:gd name="connsiteX4" fmla="*/ 2319694 w 3662719"/>
                <a:gd name="connsiteY4" fmla="*/ 1362075 h 3067050"/>
                <a:gd name="connsiteX5" fmla="*/ 1967269 w 3662719"/>
                <a:gd name="connsiteY5" fmla="*/ 1590675 h 3067050"/>
                <a:gd name="connsiteX6" fmla="*/ 1186219 w 3662719"/>
                <a:gd name="connsiteY6" fmla="*/ 1371600 h 3067050"/>
                <a:gd name="connsiteX7" fmla="*/ 348019 w 3662719"/>
                <a:gd name="connsiteY7" fmla="*/ 1552575 h 3067050"/>
                <a:gd name="connsiteX8" fmla="*/ 14644 w 3662719"/>
                <a:gd name="connsiteY8" fmla="*/ 2162175 h 3067050"/>
                <a:gd name="connsiteX9" fmla="*/ 814744 w 3662719"/>
                <a:gd name="connsiteY9" fmla="*/ 1905000 h 3067050"/>
                <a:gd name="connsiteX10" fmla="*/ 1157644 w 3662719"/>
                <a:gd name="connsiteY10" fmla="*/ 2019300 h 3067050"/>
                <a:gd name="connsiteX11" fmla="*/ 2586394 w 3662719"/>
                <a:gd name="connsiteY11" fmla="*/ 3067050 h 3067050"/>
                <a:gd name="connsiteX12" fmla="*/ 3091219 w 3662719"/>
                <a:gd name="connsiteY12" fmla="*/ 2609850 h 3067050"/>
                <a:gd name="connsiteX13" fmla="*/ 3186469 w 3662719"/>
                <a:gd name="connsiteY13" fmla="*/ 2686050 h 3067050"/>
                <a:gd name="connsiteX14" fmla="*/ 3510319 w 3662719"/>
                <a:gd name="connsiteY14" fmla="*/ 2466975 h 3067050"/>
                <a:gd name="connsiteX0" fmla="*/ 3663396 w 3663396"/>
                <a:gd name="connsiteY0" fmla="*/ 0 h 3067050"/>
                <a:gd name="connsiteX1" fmla="*/ 2406096 w 3663396"/>
                <a:gd name="connsiteY1" fmla="*/ 962025 h 3067050"/>
                <a:gd name="connsiteX2" fmla="*/ 2520396 w 3663396"/>
                <a:gd name="connsiteY2" fmla="*/ 1085850 h 3067050"/>
                <a:gd name="connsiteX3" fmla="*/ 2253696 w 3663396"/>
                <a:gd name="connsiteY3" fmla="*/ 1247775 h 3067050"/>
                <a:gd name="connsiteX4" fmla="*/ 2320371 w 3663396"/>
                <a:gd name="connsiteY4" fmla="*/ 1362075 h 3067050"/>
                <a:gd name="connsiteX5" fmla="*/ 1967946 w 3663396"/>
                <a:gd name="connsiteY5" fmla="*/ 1590675 h 3067050"/>
                <a:gd name="connsiteX6" fmla="*/ 1186896 w 3663396"/>
                <a:gd name="connsiteY6" fmla="*/ 1371600 h 3067050"/>
                <a:gd name="connsiteX7" fmla="*/ 348696 w 3663396"/>
                <a:gd name="connsiteY7" fmla="*/ 1552575 h 3067050"/>
                <a:gd name="connsiteX8" fmla="*/ 15321 w 3663396"/>
                <a:gd name="connsiteY8" fmla="*/ 2162175 h 3067050"/>
                <a:gd name="connsiteX9" fmla="*/ 786846 w 3663396"/>
                <a:gd name="connsiteY9" fmla="*/ 1905000 h 3067050"/>
                <a:gd name="connsiteX10" fmla="*/ 1158321 w 3663396"/>
                <a:gd name="connsiteY10" fmla="*/ 2019300 h 3067050"/>
                <a:gd name="connsiteX11" fmla="*/ 2587071 w 3663396"/>
                <a:gd name="connsiteY11" fmla="*/ 3067050 h 3067050"/>
                <a:gd name="connsiteX12" fmla="*/ 3091896 w 3663396"/>
                <a:gd name="connsiteY12" fmla="*/ 2609850 h 3067050"/>
                <a:gd name="connsiteX13" fmla="*/ 3187146 w 3663396"/>
                <a:gd name="connsiteY13" fmla="*/ 2686050 h 3067050"/>
                <a:gd name="connsiteX14" fmla="*/ 3510996 w 3663396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28950"/>
                <a:gd name="connsiteX1" fmla="*/ 2404098 w 3661398"/>
                <a:gd name="connsiteY1" fmla="*/ 962025 h 3028950"/>
                <a:gd name="connsiteX2" fmla="*/ 2518398 w 3661398"/>
                <a:gd name="connsiteY2" fmla="*/ 1085850 h 3028950"/>
                <a:gd name="connsiteX3" fmla="*/ 2251698 w 3661398"/>
                <a:gd name="connsiteY3" fmla="*/ 1247775 h 3028950"/>
                <a:gd name="connsiteX4" fmla="*/ 2318373 w 3661398"/>
                <a:gd name="connsiteY4" fmla="*/ 1362075 h 3028950"/>
                <a:gd name="connsiteX5" fmla="*/ 1965948 w 3661398"/>
                <a:gd name="connsiteY5" fmla="*/ 1590675 h 3028950"/>
                <a:gd name="connsiteX6" fmla="*/ 1184898 w 3661398"/>
                <a:gd name="connsiteY6" fmla="*/ 1371600 h 3028950"/>
                <a:gd name="connsiteX7" fmla="*/ 346698 w 3661398"/>
                <a:gd name="connsiteY7" fmla="*/ 1552575 h 3028950"/>
                <a:gd name="connsiteX8" fmla="*/ 13323 w 3661398"/>
                <a:gd name="connsiteY8" fmla="*/ 2162175 h 3028950"/>
                <a:gd name="connsiteX9" fmla="*/ 784848 w 3661398"/>
                <a:gd name="connsiteY9" fmla="*/ 1905000 h 3028950"/>
                <a:gd name="connsiteX10" fmla="*/ 1156323 w 3661398"/>
                <a:gd name="connsiteY10" fmla="*/ 2019300 h 3028950"/>
                <a:gd name="connsiteX11" fmla="*/ 2613648 w 3661398"/>
                <a:gd name="connsiteY11" fmla="*/ 3028950 h 3028950"/>
                <a:gd name="connsiteX12" fmla="*/ 3089898 w 3661398"/>
                <a:gd name="connsiteY12" fmla="*/ 2609850 h 3028950"/>
                <a:gd name="connsiteX13" fmla="*/ 3185148 w 3661398"/>
                <a:gd name="connsiteY13" fmla="*/ 2686050 h 3028950"/>
                <a:gd name="connsiteX14" fmla="*/ 3508998 w 3661398"/>
                <a:gd name="connsiteY14" fmla="*/ 2466975 h 30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61398" h="3028950">
                  <a:moveTo>
                    <a:pt x="3661398" y="0"/>
                  </a:moveTo>
                  <a:lnTo>
                    <a:pt x="2404098" y="962025"/>
                  </a:lnTo>
                  <a:lnTo>
                    <a:pt x="2518398" y="1085850"/>
                  </a:lnTo>
                  <a:lnTo>
                    <a:pt x="2251698" y="1247775"/>
                  </a:lnTo>
                  <a:lnTo>
                    <a:pt x="2318373" y="1362075"/>
                  </a:lnTo>
                  <a:lnTo>
                    <a:pt x="1965948" y="1590675"/>
                  </a:lnTo>
                  <a:cubicBezTo>
                    <a:pt x="1838948" y="1676400"/>
                    <a:pt x="1273798" y="1371600"/>
                    <a:pt x="1184898" y="1371600"/>
                  </a:cubicBezTo>
                  <a:cubicBezTo>
                    <a:pt x="905498" y="1431925"/>
                    <a:pt x="473698" y="1395413"/>
                    <a:pt x="346698" y="1552575"/>
                  </a:cubicBezTo>
                  <a:cubicBezTo>
                    <a:pt x="219698" y="1787525"/>
                    <a:pt x="130798" y="1917700"/>
                    <a:pt x="13323" y="2162175"/>
                  </a:cubicBezTo>
                  <a:cubicBezTo>
                    <a:pt x="-97802" y="2400300"/>
                    <a:pt x="514973" y="2390775"/>
                    <a:pt x="784848" y="1905000"/>
                  </a:cubicBezTo>
                  <a:lnTo>
                    <a:pt x="1156323" y="2019300"/>
                  </a:lnTo>
                  <a:cubicBezTo>
                    <a:pt x="1689723" y="2330450"/>
                    <a:pt x="2137398" y="2679700"/>
                    <a:pt x="2613648" y="3028950"/>
                  </a:cubicBezTo>
                  <a:lnTo>
                    <a:pt x="3089898" y="2609850"/>
                  </a:lnTo>
                  <a:lnTo>
                    <a:pt x="3185148" y="2686050"/>
                  </a:lnTo>
                  <a:lnTo>
                    <a:pt x="3508998" y="2466975"/>
                  </a:lnTo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1"/>
            </a:p>
          </p:txBody>
        </p:sp>
        <p:sp>
          <p:nvSpPr>
            <p:cNvPr id="6" name="Freeform 4">
              <a:extLst/>
            </p:cNvPr>
            <p:cNvSpPr/>
            <p:nvPr/>
          </p:nvSpPr>
          <p:spPr>
            <a:xfrm>
              <a:off x="1914525" y="1276351"/>
              <a:ext cx="4301041" cy="4336841"/>
            </a:xfrm>
            <a:custGeom>
              <a:avLst/>
              <a:gdLst>
                <a:gd name="connsiteX0" fmla="*/ 0 w 4276725"/>
                <a:gd name="connsiteY0" fmla="*/ 0 h 4114800"/>
                <a:gd name="connsiteX1" fmla="*/ 1028700 w 4276725"/>
                <a:gd name="connsiteY1" fmla="*/ 866775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4478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857500 w 4276725"/>
                <a:gd name="connsiteY8" fmla="*/ 221932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302473"/>
                <a:gd name="connsiteY0" fmla="*/ 0 h 4114800"/>
                <a:gd name="connsiteX1" fmla="*/ 1190625 w 4302473"/>
                <a:gd name="connsiteY1" fmla="*/ 990600 h 4114800"/>
                <a:gd name="connsiteX2" fmla="*/ 1095375 w 4302473"/>
                <a:gd name="connsiteY2" fmla="*/ 1152525 h 4114800"/>
                <a:gd name="connsiteX3" fmla="*/ 1371600 w 4302473"/>
                <a:gd name="connsiteY3" fmla="*/ 1390650 h 4114800"/>
                <a:gd name="connsiteX4" fmla="*/ 1276350 w 4302473"/>
                <a:gd name="connsiteY4" fmla="*/ 1552575 h 4114800"/>
                <a:gd name="connsiteX5" fmla="*/ 1590675 w 4302473"/>
                <a:gd name="connsiteY5" fmla="*/ 1762125 h 4114800"/>
                <a:gd name="connsiteX6" fmla="*/ 1885950 w 4302473"/>
                <a:gd name="connsiteY6" fmla="*/ 1743075 h 4114800"/>
                <a:gd name="connsiteX7" fmla="*/ 1562100 w 4302473"/>
                <a:gd name="connsiteY7" fmla="*/ 2362200 h 4114800"/>
                <a:gd name="connsiteX8" fmla="*/ 2524125 w 4302473"/>
                <a:gd name="connsiteY8" fmla="*/ 2162175 h 4114800"/>
                <a:gd name="connsiteX9" fmla="*/ 2838450 w 4302473"/>
                <a:gd name="connsiteY9" fmla="*/ 2228850 h 4114800"/>
                <a:gd name="connsiteX10" fmla="*/ 4276725 w 4302473"/>
                <a:gd name="connsiteY10" fmla="*/ 3314700 h 4114800"/>
                <a:gd name="connsiteX11" fmla="*/ 3952875 w 4302473"/>
                <a:gd name="connsiteY11" fmla="*/ 3590925 h 4114800"/>
                <a:gd name="connsiteX12" fmla="*/ 3524250 w 4302473"/>
                <a:gd name="connsiteY12" fmla="*/ 3914775 h 4114800"/>
                <a:gd name="connsiteX13" fmla="*/ 3124200 w 4302473"/>
                <a:gd name="connsiteY13" fmla="*/ 4114800 h 4114800"/>
                <a:gd name="connsiteX14" fmla="*/ 2514600 w 4302473"/>
                <a:gd name="connsiteY14" fmla="*/ 4114800 h 4114800"/>
                <a:gd name="connsiteX15" fmla="*/ 2257425 w 4302473"/>
                <a:gd name="connsiteY15" fmla="*/ 3695700 h 4114800"/>
                <a:gd name="connsiteX16" fmla="*/ 1828800 w 4302473"/>
                <a:gd name="connsiteY16" fmla="*/ 3409950 h 4114800"/>
                <a:gd name="connsiteX17" fmla="*/ 1476375 w 4302473"/>
                <a:gd name="connsiteY17" fmla="*/ 3171825 h 4114800"/>
                <a:gd name="connsiteX18" fmla="*/ 1114425 w 4302473"/>
                <a:gd name="connsiteY18" fmla="*/ 3019425 h 4114800"/>
                <a:gd name="connsiteX19" fmla="*/ 933450 w 4302473"/>
                <a:gd name="connsiteY19" fmla="*/ 2733675 h 4114800"/>
                <a:gd name="connsiteX20" fmla="*/ 619125 w 4302473"/>
                <a:gd name="connsiteY20" fmla="*/ 2476500 h 4114800"/>
                <a:gd name="connsiteX21" fmla="*/ 447675 w 4302473"/>
                <a:gd name="connsiteY21" fmla="*/ 2571750 h 4114800"/>
                <a:gd name="connsiteX22" fmla="*/ 152400 w 4302473"/>
                <a:gd name="connsiteY22" fmla="*/ 2333625 h 4114800"/>
                <a:gd name="connsiteX23" fmla="*/ 142875 w 4302473"/>
                <a:gd name="connsiteY23" fmla="*/ 2305050 h 4114800"/>
                <a:gd name="connsiteX0" fmla="*/ 0 w 4315610"/>
                <a:gd name="connsiteY0" fmla="*/ 0 h 4114800"/>
                <a:gd name="connsiteX1" fmla="*/ 1190625 w 4315610"/>
                <a:gd name="connsiteY1" fmla="*/ 990600 h 4114800"/>
                <a:gd name="connsiteX2" fmla="*/ 1095375 w 4315610"/>
                <a:gd name="connsiteY2" fmla="*/ 1152525 h 4114800"/>
                <a:gd name="connsiteX3" fmla="*/ 1371600 w 4315610"/>
                <a:gd name="connsiteY3" fmla="*/ 1390650 h 4114800"/>
                <a:gd name="connsiteX4" fmla="*/ 1276350 w 4315610"/>
                <a:gd name="connsiteY4" fmla="*/ 1552575 h 4114800"/>
                <a:gd name="connsiteX5" fmla="*/ 1590675 w 4315610"/>
                <a:gd name="connsiteY5" fmla="*/ 1762125 h 4114800"/>
                <a:gd name="connsiteX6" fmla="*/ 1885950 w 4315610"/>
                <a:gd name="connsiteY6" fmla="*/ 1743075 h 4114800"/>
                <a:gd name="connsiteX7" fmla="*/ 1562100 w 4315610"/>
                <a:gd name="connsiteY7" fmla="*/ 2362200 h 4114800"/>
                <a:gd name="connsiteX8" fmla="*/ 2524125 w 4315610"/>
                <a:gd name="connsiteY8" fmla="*/ 2162175 h 4114800"/>
                <a:gd name="connsiteX9" fmla="*/ 2838450 w 4315610"/>
                <a:gd name="connsiteY9" fmla="*/ 2228850 h 4114800"/>
                <a:gd name="connsiteX10" fmla="*/ 4276725 w 4315610"/>
                <a:gd name="connsiteY10" fmla="*/ 3314700 h 4114800"/>
                <a:gd name="connsiteX11" fmla="*/ 3952875 w 4315610"/>
                <a:gd name="connsiteY11" fmla="*/ 3590925 h 4114800"/>
                <a:gd name="connsiteX12" fmla="*/ 3524250 w 4315610"/>
                <a:gd name="connsiteY12" fmla="*/ 3914775 h 4114800"/>
                <a:gd name="connsiteX13" fmla="*/ 3124200 w 4315610"/>
                <a:gd name="connsiteY13" fmla="*/ 4114800 h 4114800"/>
                <a:gd name="connsiteX14" fmla="*/ 2514600 w 4315610"/>
                <a:gd name="connsiteY14" fmla="*/ 4114800 h 4114800"/>
                <a:gd name="connsiteX15" fmla="*/ 2257425 w 4315610"/>
                <a:gd name="connsiteY15" fmla="*/ 3695700 h 4114800"/>
                <a:gd name="connsiteX16" fmla="*/ 1828800 w 4315610"/>
                <a:gd name="connsiteY16" fmla="*/ 3409950 h 4114800"/>
                <a:gd name="connsiteX17" fmla="*/ 1476375 w 4315610"/>
                <a:gd name="connsiteY17" fmla="*/ 3171825 h 4114800"/>
                <a:gd name="connsiteX18" fmla="*/ 1114425 w 4315610"/>
                <a:gd name="connsiteY18" fmla="*/ 3019425 h 4114800"/>
                <a:gd name="connsiteX19" fmla="*/ 933450 w 4315610"/>
                <a:gd name="connsiteY19" fmla="*/ 2733675 h 4114800"/>
                <a:gd name="connsiteX20" fmla="*/ 619125 w 4315610"/>
                <a:gd name="connsiteY20" fmla="*/ 2476500 h 4114800"/>
                <a:gd name="connsiteX21" fmla="*/ 447675 w 4315610"/>
                <a:gd name="connsiteY21" fmla="*/ 2571750 h 4114800"/>
                <a:gd name="connsiteX22" fmla="*/ 152400 w 4315610"/>
                <a:gd name="connsiteY22" fmla="*/ 2333625 h 4114800"/>
                <a:gd name="connsiteX23" fmla="*/ 142875 w 4315610"/>
                <a:gd name="connsiteY23" fmla="*/ 2305050 h 4114800"/>
                <a:gd name="connsiteX0" fmla="*/ 0 w 4251400"/>
                <a:gd name="connsiteY0" fmla="*/ 0 h 4114800"/>
                <a:gd name="connsiteX1" fmla="*/ 1190625 w 4251400"/>
                <a:gd name="connsiteY1" fmla="*/ 990600 h 4114800"/>
                <a:gd name="connsiteX2" fmla="*/ 1095375 w 4251400"/>
                <a:gd name="connsiteY2" fmla="*/ 1152525 h 4114800"/>
                <a:gd name="connsiteX3" fmla="*/ 1371600 w 4251400"/>
                <a:gd name="connsiteY3" fmla="*/ 1390650 h 4114800"/>
                <a:gd name="connsiteX4" fmla="*/ 1276350 w 4251400"/>
                <a:gd name="connsiteY4" fmla="*/ 1552575 h 4114800"/>
                <a:gd name="connsiteX5" fmla="*/ 1590675 w 4251400"/>
                <a:gd name="connsiteY5" fmla="*/ 1762125 h 4114800"/>
                <a:gd name="connsiteX6" fmla="*/ 1885950 w 4251400"/>
                <a:gd name="connsiteY6" fmla="*/ 1743075 h 4114800"/>
                <a:gd name="connsiteX7" fmla="*/ 1562100 w 4251400"/>
                <a:gd name="connsiteY7" fmla="*/ 2362200 h 4114800"/>
                <a:gd name="connsiteX8" fmla="*/ 2524125 w 4251400"/>
                <a:gd name="connsiteY8" fmla="*/ 2162175 h 4114800"/>
                <a:gd name="connsiteX9" fmla="*/ 2838450 w 4251400"/>
                <a:gd name="connsiteY9" fmla="*/ 2228850 h 4114800"/>
                <a:gd name="connsiteX10" fmla="*/ 4200525 w 4251400"/>
                <a:gd name="connsiteY10" fmla="*/ 3267075 h 4114800"/>
                <a:gd name="connsiteX11" fmla="*/ 3952875 w 4251400"/>
                <a:gd name="connsiteY11" fmla="*/ 3590925 h 4114800"/>
                <a:gd name="connsiteX12" fmla="*/ 3524250 w 4251400"/>
                <a:gd name="connsiteY12" fmla="*/ 3914775 h 4114800"/>
                <a:gd name="connsiteX13" fmla="*/ 3124200 w 4251400"/>
                <a:gd name="connsiteY13" fmla="*/ 4114800 h 4114800"/>
                <a:gd name="connsiteX14" fmla="*/ 2514600 w 4251400"/>
                <a:gd name="connsiteY14" fmla="*/ 4114800 h 4114800"/>
                <a:gd name="connsiteX15" fmla="*/ 2257425 w 4251400"/>
                <a:gd name="connsiteY15" fmla="*/ 3695700 h 4114800"/>
                <a:gd name="connsiteX16" fmla="*/ 1828800 w 4251400"/>
                <a:gd name="connsiteY16" fmla="*/ 3409950 h 4114800"/>
                <a:gd name="connsiteX17" fmla="*/ 1476375 w 4251400"/>
                <a:gd name="connsiteY17" fmla="*/ 3171825 h 4114800"/>
                <a:gd name="connsiteX18" fmla="*/ 1114425 w 4251400"/>
                <a:gd name="connsiteY18" fmla="*/ 3019425 h 4114800"/>
                <a:gd name="connsiteX19" fmla="*/ 933450 w 4251400"/>
                <a:gd name="connsiteY19" fmla="*/ 2733675 h 4114800"/>
                <a:gd name="connsiteX20" fmla="*/ 619125 w 4251400"/>
                <a:gd name="connsiteY20" fmla="*/ 2476500 h 4114800"/>
                <a:gd name="connsiteX21" fmla="*/ 447675 w 4251400"/>
                <a:gd name="connsiteY21" fmla="*/ 2571750 h 4114800"/>
                <a:gd name="connsiteX22" fmla="*/ 152400 w 4251400"/>
                <a:gd name="connsiteY22" fmla="*/ 2333625 h 4114800"/>
                <a:gd name="connsiteX23" fmla="*/ 142875 w 4251400"/>
                <a:gd name="connsiteY23" fmla="*/ 2305050 h 4114800"/>
                <a:gd name="connsiteX0" fmla="*/ 0 w 4305862"/>
                <a:gd name="connsiteY0" fmla="*/ 0 h 4114800"/>
                <a:gd name="connsiteX1" fmla="*/ 1190625 w 4305862"/>
                <a:gd name="connsiteY1" fmla="*/ 990600 h 4114800"/>
                <a:gd name="connsiteX2" fmla="*/ 1095375 w 4305862"/>
                <a:gd name="connsiteY2" fmla="*/ 1152525 h 4114800"/>
                <a:gd name="connsiteX3" fmla="*/ 1371600 w 4305862"/>
                <a:gd name="connsiteY3" fmla="*/ 1390650 h 4114800"/>
                <a:gd name="connsiteX4" fmla="*/ 1276350 w 4305862"/>
                <a:gd name="connsiteY4" fmla="*/ 1552575 h 4114800"/>
                <a:gd name="connsiteX5" fmla="*/ 1590675 w 4305862"/>
                <a:gd name="connsiteY5" fmla="*/ 1762125 h 4114800"/>
                <a:gd name="connsiteX6" fmla="*/ 1885950 w 4305862"/>
                <a:gd name="connsiteY6" fmla="*/ 1743075 h 4114800"/>
                <a:gd name="connsiteX7" fmla="*/ 1562100 w 4305862"/>
                <a:gd name="connsiteY7" fmla="*/ 2362200 h 4114800"/>
                <a:gd name="connsiteX8" fmla="*/ 2524125 w 4305862"/>
                <a:gd name="connsiteY8" fmla="*/ 2162175 h 4114800"/>
                <a:gd name="connsiteX9" fmla="*/ 2838450 w 4305862"/>
                <a:gd name="connsiteY9" fmla="*/ 2228850 h 4114800"/>
                <a:gd name="connsiteX10" fmla="*/ 4200525 w 4305862"/>
                <a:gd name="connsiteY10" fmla="*/ 3267075 h 4114800"/>
                <a:gd name="connsiteX11" fmla="*/ 3952875 w 4305862"/>
                <a:gd name="connsiteY11" fmla="*/ 3590925 h 4114800"/>
                <a:gd name="connsiteX12" fmla="*/ 3524250 w 4305862"/>
                <a:gd name="connsiteY12" fmla="*/ 3914775 h 4114800"/>
                <a:gd name="connsiteX13" fmla="*/ 3124200 w 4305862"/>
                <a:gd name="connsiteY13" fmla="*/ 4114800 h 4114800"/>
                <a:gd name="connsiteX14" fmla="*/ 2514600 w 4305862"/>
                <a:gd name="connsiteY14" fmla="*/ 4114800 h 4114800"/>
                <a:gd name="connsiteX15" fmla="*/ 2257425 w 4305862"/>
                <a:gd name="connsiteY15" fmla="*/ 3695700 h 4114800"/>
                <a:gd name="connsiteX16" fmla="*/ 1828800 w 4305862"/>
                <a:gd name="connsiteY16" fmla="*/ 3409950 h 4114800"/>
                <a:gd name="connsiteX17" fmla="*/ 1476375 w 4305862"/>
                <a:gd name="connsiteY17" fmla="*/ 3171825 h 4114800"/>
                <a:gd name="connsiteX18" fmla="*/ 1114425 w 4305862"/>
                <a:gd name="connsiteY18" fmla="*/ 3019425 h 4114800"/>
                <a:gd name="connsiteX19" fmla="*/ 933450 w 4305862"/>
                <a:gd name="connsiteY19" fmla="*/ 2733675 h 4114800"/>
                <a:gd name="connsiteX20" fmla="*/ 619125 w 4305862"/>
                <a:gd name="connsiteY20" fmla="*/ 2476500 h 4114800"/>
                <a:gd name="connsiteX21" fmla="*/ 447675 w 4305862"/>
                <a:gd name="connsiteY21" fmla="*/ 2571750 h 4114800"/>
                <a:gd name="connsiteX22" fmla="*/ 152400 w 4305862"/>
                <a:gd name="connsiteY22" fmla="*/ 2333625 h 4114800"/>
                <a:gd name="connsiteX23" fmla="*/ 142875 w 4305862"/>
                <a:gd name="connsiteY23" fmla="*/ 2305050 h 4114800"/>
                <a:gd name="connsiteX0" fmla="*/ 0 w 4296221"/>
                <a:gd name="connsiteY0" fmla="*/ 0 h 4114800"/>
                <a:gd name="connsiteX1" fmla="*/ 1190625 w 4296221"/>
                <a:gd name="connsiteY1" fmla="*/ 990600 h 4114800"/>
                <a:gd name="connsiteX2" fmla="*/ 1095375 w 4296221"/>
                <a:gd name="connsiteY2" fmla="*/ 1152525 h 4114800"/>
                <a:gd name="connsiteX3" fmla="*/ 1371600 w 4296221"/>
                <a:gd name="connsiteY3" fmla="*/ 1390650 h 4114800"/>
                <a:gd name="connsiteX4" fmla="*/ 1276350 w 4296221"/>
                <a:gd name="connsiteY4" fmla="*/ 1552575 h 4114800"/>
                <a:gd name="connsiteX5" fmla="*/ 1590675 w 4296221"/>
                <a:gd name="connsiteY5" fmla="*/ 1762125 h 4114800"/>
                <a:gd name="connsiteX6" fmla="*/ 1885950 w 4296221"/>
                <a:gd name="connsiteY6" fmla="*/ 1743075 h 4114800"/>
                <a:gd name="connsiteX7" fmla="*/ 1562100 w 4296221"/>
                <a:gd name="connsiteY7" fmla="*/ 2362200 h 4114800"/>
                <a:gd name="connsiteX8" fmla="*/ 2524125 w 4296221"/>
                <a:gd name="connsiteY8" fmla="*/ 2162175 h 4114800"/>
                <a:gd name="connsiteX9" fmla="*/ 2838450 w 4296221"/>
                <a:gd name="connsiteY9" fmla="*/ 2228850 h 4114800"/>
                <a:gd name="connsiteX10" fmla="*/ 4200525 w 4296221"/>
                <a:gd name="connsiteY10" fmla="*/ 3267075 h 4114800"/>
                <a:gd name="connsiteX11" fmla="*/ 3905250 w 4296221"/>
                <a:gd name="connsiteY11" fmla="*/ 3552825 h 4114800"/>
                <a:gd name="connsiteX12" fmla="*/ 3524250 w 4296221"/>
                <a:gd name="connsiteY12" fmla="*/ 3914775 h 4114800"/>
                <a:gd name="connsiteX13" fmla="*/ 3124200 w 4296221"/>
                <a:gd name="connsiteY13" fmla="*/ 4114800 h 4114800"/>
                <a:gd name="connsiteX14" fmla="*/ 2514600 w 4296221"/>
                <a:gd name="connsiteY14" fmla="*/ 4114800 h 4114800"/>
                <a:gd name="connsiteX15" fmla="*/ 2257425 w 4296221"/>
                <a:gd name="connsiteY15" fmla="*/ 3695700 h 4114800"/>
                <a:gd name="connsiteX16" fmla="*/ 1828800 w 4296221"/>
                <a:gd name="connsiteY16" fmla="*/ 3409950 h 4114800"/>
                <a:gd name="connsiteX17" fmla="*/ 1476375 w 4296221"/>
                <a:gd name="connsiteY17" fmla="*/ 3171825 h 4114800"/>
                <a:gd name="connsiteX18" fmla="*/ 1114425 w 4296221"/>
                <a:gd name="connsiteY18" fmla="*/ 3019425 h 4114800"/>
                <a:gd name="connsiteX19" fmla="*/ 933450 w 4296221"/>
                <a:gd name="connsiteY19" fmla="*/ 2733675 h 4114800"/>
                <a:gd name="connsiteX20" fmla="*/ 619125 w 4296221"/>
                <a:gd name="connsiteY20" fmla="*/ 2476500 h 4114800"/>
                <a:gd name="connsiteX21" fmla="*/ 447675 w 4296221"/>
                <a:gd name="connsiteY21" fmla="*/ 2571750 h 4114800"/>
                <a:gd name="connsiteX22" fmla="*/ 152400 w 4296221"/>
                <a:gd name="connsiteY22" fmla="*/ 2333625 h 4114800"/>
                <a:gd name="connsiteX23" fmla="*/ 142875 w 4296221"/>
                <a:gd name="connsiteY23" fmla="*/ 2305050 h 4114800"/>
                <a:gd name="connsiteX0" fmla="*/ 0 w 4243525"/>
                <a:gd name="connsiteY0" fmla="*/ 0 h 4114800"/>
                <a:gd name="connsiteX1" fmla="*/ 1190625 w 4243525"/>
                <a:gd name="connsiteY1" fmla="*/ 990600 h 4114800"/>
                <a:gd name="connsiteX2" fmla="*/ 1095375 w 4243525"/>
                <a:gd name="connsiteY2" fmla="*/ 1152525 h 4114800"/>
                <a:gd name="connsiteX3" fmla="*/ 1371600 w 4243525"/>
                <a:gd name="connsiteY3" fmla="*/ 1390650 h 4114800"/>
                <a:gd name="connsiteX4" fmla="*/ 1276350 w 4243525"/>
                <a:gd name="connsiteY4" fmla="*/ 1552575 h 4114800"/>
                <a:gd name="connsiteX5" fmla="*/ 1590675 w 4243525"/>
                <a:gd name="connsiteY5" fmla="*/ 1762125 h 4114800"/>
                <a:gd name="connsiteX6" fmla="*/ 1885950 w 4243525"/>
                <a:gd name="connsiteY6" fmla="*/ 1743075 h 4114800"/>
                <a:gd name="connsiteX7" fmla="*/ 1562100 w 4243525"/>
                <a:gd name="connsiteY7" fmla="*/ 2362200 h 4114800"/>
                <a:gd name="connsiteX8" fmla="*/ 2524125 w 4243525"/>
                <a:gd name="connsiteY8" fmla="*/ 2162175 h 4114800"/>
                <a:gd name="connsiteX9" fmla="*/ 2838450 w 4243525"/>
                <a:gd name="connsiteY9" fmla="*/ 2228850 h 4114800"/>
                <a:gd name="connsiteX10" fmla="*/ 4133850 w 4243525"/>
                <a:gd name="connsiteY10" fmla="*/ 3181350 h 4114800"/>
                <a:gd name="connsiteX11" fmla="*/ 3905250 w 4243525"/>
                <a:gd name="connsiteY11" fmla="*/ 3552825 h 4114800"/>
                <a:gd name="connsiteX12" fmla="*/ 3524250 w 4243525"/>
                <a:gd name="connsiteY12" fmla="*/ 3914775 h 4114800"/>
                <a:gd name="connsiteX13" fmla="*/ 3124200 w 4243525"/>
                <a:gd name="connsiteY13" fmla="*/ 4114800 h 4114800"/>
                <a:gd name="connsiteX14" fmla="*/ 2514600 w 4243525"/>
                <a:gd name="connsiteY14" fmla="*/ 4114800 h 4114800"/>
                <a:gd name="connsiteX15" fmla="*/ 2257425 w 4243525"/>
                <a:gd name="connsiteY15" fmla="*/ 3695700 h 4114800"/>
                <a:gd name="connsiteX16" fmla="*/ 1828800 w 4243525"/>
                <a:gd name="connsiteY16" fmla="*/ 3409950 h 4114800"/>
                <a:gd name="connsiteX17" fmla="*/ 1476375 w 4243525"/>
                <a:gd name="connsiteY17" fmla="*/ 3171825 h 4114800"/>
                <a:gd name="connsiteX18" fmla="*/ 1114425 w 4243525"/>
                <a:gd name="connsiteY18" fmla="*/ 3019425 h 4114800"/>
                <a:gd name="connsiteX19" fmla="*/ 933450 w 4243525"/>
                <a:gd name="connsiteY19" fmla="*/ 2733675 h 4114800"/>
                <a:gd name="connsiteX20" fmla="*/ 619125 w 4243525"/>
                <a:gd name="connsiteY20" fmla="*/ 2476500 h 4114800"/>
                <a:gd name="connsiteX21" fmla="*/ 447675 w 4243525"/>
                <a:gd name="connsiteY21" fmla="*/ 2571750 h 4114800"/>
                <a:gd name="connsiteX22" fmla="*/ 152400 w 4243525"/>
                <a:gd name="connsiteY22" fmla="*/ 2333625 h 4114800"/>
                <a:gd name="connsiteX23" fmla="*/ 142875 w 4243525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56323"/>
                <a:gd name="connsiteY0" fmla="*/ 0 h 4114800"/>
                <a:gd name="connsiteX1" fmla="*/ 1190625 w 4256323"/>
                <a:gd name="connsiteY1" fmla="*/ 990600 h 4114800"/>
                <a:gd name="connsiteX2" fmla="*/ 1095375 w 4256323"/>
                <a:gd name="connsiteY2" fmla="*/ 1152525 h 4114800"/>
                <a:gd name="connsiteX3" fmla="*/ 1371600 w 4256323"/>
                <a:gd name="connsiteY3" fmla="*/ 1390650 h 4114800"/>
                <a:gd name="connsiteX4" fmla="*/ 1276350 w 4256323"/>
                <a:gd name="connsiteY4" fmla="*/ 1552575 h 4114800"/>
                <a:gd name="connsiteX5" fmla="*/ 1590675 w 4256323"/>
                <a:gd name="connsiteY5" fmla="*/ 1762125 h 4114800"/>
                <a:gd name="connsiteX6" fmla="*/ 1885950 w 4256323"/>
                <a:gd name="connsiteY6" fmla="*/ 1743075 h 4114800"/>
                <a:gd name="connsiteX7" fmla="*/ 1562100 w 4256323"/>
                <a:gd name="connsiteY7" fmla="*/ 2362200 h 4114800"/>
                <a:gd name="connsiteX8" fmla="*/ 2524125 w 4256323"/>
                <a:gd name="connsiteY8" fmla="*/ 2162175 h 4114800"/>
                <a:gd name="connsiteX9" fmla="*/ 2838450 w 4256323"/>
                <a:gd name="connsiteY9" fmla="*/ 2228850 h 4114800"/>
                <a:gd name="connsiteX10" fmla="*/ 4133850 w 4256323"/>
                <a:gd name="connsiteY10" fmla="*/ 3181350 h 4114800"/>
                <a:gd name="connsiteX11" fmla="*/ 3848100 w 4256323"/>
                <a:gd name="connsiteY11" fmla="*/ 3562350 h 4114800"/>
                <a:gd name="connsiteX12" fmla="*/ 3524250 w 4256323"/>
                <a:gd name="connsiteY12" fmla="*/ 3886200 h 4114800"/>
                <a:gd name="connsiteX13" fmla="*/ 3124200 w 4256323"/>
                <a:gd name="connsiteY13" fmla="*/ 4114800 h 4114800"/>
                <a:gd name="connsiteX14" fmla="*/ 2514600 w 4256323"/>
                <a:gd name="connsiteY14" fmla="*/ 4114800 h 4114800"/>
                <a:gd name="connsiteX15" fmla="*/ 2257425 w 4256323"/>
                <a:gd name="connsiteY15" fmla="*/ 3695700 h 4114800"/>
                <a:gd name="connsiteX16" fmla="*/ 1828800 w 4256323"/>
                <a:gd name="connsiteY16" fmla="*/ 3409950 h 4114800"/>
                <a:gd name="connsiteX17" fmla="*/ 1476375 w 4256323"/>
                <a:gd name="connsiteY17" fmla="*/ 3171825 h 4114800"/>
                <a:gd name="connsiteX18" fmla="*/ 1114425 w 4256323"/>
                <a:gd name="connsiteY18" fmla="*/ 3019425 h 4114800"/>
                <a:gd name="connsiteX19" fmla="*/ 933450 w 4256323"/>
                <a:gd name="connsiteY19" fmla="*/ 2733675 h 4114800"/>
                <a:gd name="connsiteX20" fmla="*/ 619125 w 4256323"/>
                <a:gd name="connsiteY20" fmla="*/ 2476500 h 4114800"/>
                <a:gd name="connsiteX21" fmla="*/ 447675 w 4256323"/>
                <a:gd name="connsiteY21" fmla="*/ 2571750 h 4114800"/>
                <a:gd name="connsiteX22" fmla="*/ 152400 w 4256323"/>
                <a:gd name="connsiteY22" fmla="*/ 2333625 h 4114800"/>
                <a:gd name="connsiteX23" fmla="*/ 142875 w 4256323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438525 w 4265214"/>
                <a:gd name="connsiteY12" fmla="*/ 382905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38481"/>
                <a:gd name="connsiteX1" fmla="*/ 1190625 w 4257100"/>
                <a:gd name="connsiteY1" fmla="*/ 990600 h 4138481"/>
                <a:gd name="connsiteX2" fmla="*/ 1095375 w 4257100"/>
                <a:gd name="connsiteY2" fmla="*/ 1152525 h 4138481"/>
                <a:gd name="connsiteX3" fmla="*/ 1371600 w 4257100"/>
                <a:gd name="connsiteY3" fmla="*/ 1390650 h 4138481"/>
                <a:gd name="connsiteX4" fmla="*/ 1276350 w 4257100"/>
                <a:gd name="connsiteY4" fmla="*/ 1552575 h 4138481"/>
                <a:gd name="connsiteX5" fmla="*/ 1590675 w 4257100"/>
                <a:gd name="connsiteY5" fmla="*/ 1762125 h 4138481"/>
                <a:gd name="connsiteX6" fmla="*/ 1885950 w 4257100"/>
                <a:gd name="connsiteY6" fmla="*/ 1743075 h 4138481"/>
                <a:gd name="connsiteX7" fmla="*/ 1562100 w 4257100"/>
                <a:gd name="connsiteY7" fmla="*/ 2362200 h 4138481"/>
                <a:gd name="connsiteX8" fmla="*/ 2524125 w 4257100"/>
                <a:gd name="connsiteY8" fmla="*/ 2162175 h 4138481"/>
                <a:gd name="connsiteX9" fmla="*/ 2838450 w 4257100"/>
                <a:gd name="connsiteY9" fmla="*/ 2228850 h 4138481"/>
                <a:gd name="connsiteX10" fmla="*/ 4133850 w 4257100"/>
                <a:gd name="connsiteY10" fmla="*/ 3181350 h 4138481"/>
                <a:gd name="connsiteX11" fmla="*/ 3810000 w 4257100"/>
                <a:gd name="connsiteY11" fmla="*/ 3562350 h 4138481"/>
                <a:gd name="connsiteX12" fmla="*/ 3438525 w 4257100"/>
                <a:gd name="connsiteY12" fmla="*/ 3829050 h 4138481"/>
                <a:gd name="connsiteX13" fmla="*/ 3124200 w 4257100"/>
                <a:gd name="connsiteY13" fmla="*/ 4114800 h 4138481"/>
                <a:gd name="connsiteX14" fmla="*/ 2514600 w 4257100"/>
                <a:gd name="connsiteY14" fmla="*/ 4114800 h 4138481"/>
                <a:gd name="connsiteX15" fmla="*/ 2257425 w 4257100"/>
                <a:gd name="connsiteY15" fmla="*/ 3695700 h 4138481"/>
                <a:gd name="connsiteX16" fmla="*/ 1828800 w 4257100"/>
                <a:gd name="connsiteY16" fmla="*/ 3409950 h 4138481"/>
                <a:gd name="connsiteX17" fmla="*/ 1476375 w 4257100"/>
                <a:gd name="connsiteY17" fmla="*/ 3171825 h 4138481"/>
                <a:gd name="connsiteX18" fmla="*/ 1114425 w 4257100"/>
                <a:gd name="connsiteY18" fmla="*/ 3019425 h 4138481"/>
                <a:gd name="connsiteX19" fmla="*/ 933450 w 4257100"/>
                <a:gd name="connsiteY19" fmla="*/ 2733675 h 4138481"/>
                <a:gd name="connsiteX20" fmla="*/ 619125 w 4257100"/>
                <a:gd name="connsiteY20" fmla="*/ 2476500 h 4138481"/>
                <a:gd name="connsiteX21" fmla="*/ 447675 w 4257100"/>
                <a:gd name="connsiteY21" fmla="*/ 2571750 h 4138481"/>
                <a:gd name="connsiteX22" fmla="*/ 152400 w 4257100"/>
                <a:gd name="connsiteY22" fmla="*/ 2333625 h 4138481"/>
                <a:gd name="connsiteX23" fmla="*/ 142875 w 4257100"/>
                <a:gd name="connsiteY23" fmla="*/ 2305050 h 4138481"/>
                <a:gd name="connsiteX0" fmla="*/ 0 w 4257100"/>
                <a:gd name="connsiteY0" fmla="*/ 0 h 4199466"/>
                <a:gd name="connsiteX1" fmla="*/ 1190625 w 4257100"/>
                <a:gd name="connsiteY1" fmla="*/ 990600 h 4199466"/>
                <a:gd name="connsiteX2" fmla="*/ 1095375 w 4257100"/>
                <a:gd name="connsiteY2" fmla="*/ 1152525 h 4199466"/>
                <a:gd name="connsiteX3" fmla="*/ 1371600 w 4257100"/>
                <a:gd name="connsiteY3" fmla="*/ 1390650 h 4199466"/>
                <a:gd name="connsiteX4" fmla="*/ 1276350 w 4257100"/>
                <a:gd name="connsiteY4" fmla="*/ 1552575 h 4199466"/>
                <a:gd name="connsiteX5" fmla="*/ 1590675 w 4257100"/>
                <a:gd name="connsiteY5" fmla="*/ 1762125 h 4199466"/>
                <a:gd name="connsiteX6" fmla="*/ 1885950 w 4257100"/>
                <a:gd name="connsiteY6" fmla="*/ 1743075 h 4199466"/>
                <a:gd name="connsiteX7" fmla="*/ 1562100 w 4257100"/>
                <a:gd name="connsiteY7" fmla="*/ 2362200 h 4199466"/>
                <a:gd name="connsiteX8" fmla="*/ 2524125 w 4257100"/>
                <a:gd name="connsiteY8" fmla="*/ 2162175 h 4199466"/>
                <a:gd name="connsiteX9" fmla="*/ 2838450 w 4257100"/>
                <a:gd name="connsiteY9" fmla="*/ 2228850 h 4199466"/>
                <a:gd name="connsiteX10" fmla="*/ 4133850 w 4257100"/>
                <a:gd name="connsiteY10" fmla="*/ 3181350 h 4199466"/>
                <a:gd name="connsiteX11" fmla="*/ 3810000 w 4257100"/>
                <a:gd name="connsiteY11" fmla="*/ 3562350 h 4199466"/>
                <a:gd name="connsiteX12" fmla="*/ 3438525 w 4257100"/>
                <a:gd name="connsiteY12" fmla="*/ 3829050 h 4199466"/>
                <a:gd name="connsiteX13" fmla="*/ 3124200 w 4257100"/>
                <a:gd name="connsiteY13" fmla="*/ 4114800 h 4199466"/>
                <a:gd name="connsiteX14" fmla="*/ 2514600 w 4257100"/>
                <a:gd name="connsiteY14" fmla="*/ 4114800 h 4199466"/>
                <a:gd name="connsiteX15" fmla="*/ 2257425 w 4257100"/>
                <a:gd name="connsiteY15" fmla="*/ 3695700 h 4199466"/>
                <a:gd name="connsiteX16" fmla="*/ 1828800 w 4257100"/>
                <a:gd name="connsiteY16" fmla="*/ 3409950 h 4199466"/>
                <a:gd name="connsiteX17" fmla="*/ 1476375 w 4257100"/>
                <a:gd name="connsiteY17" fmla="*/ 3171825 h 4199466"/>
                <a:gd name="connsiteX18" fmla="*/ 1114425 w 4257100"/>
                <a:gd name="connsiteY18" fmla="*/ 3019425 h 4199466"/>
                <a:gd name="connsiteX19" fmla="*/ 933450 w 4257100"/>
                <a:gd name="connsiteY19" fmla="*/ 2733675 h 4199466"/>
                <a:gd name="connsiteX20" fmla="*/ 619125 w 4257100"/>
                <a:gd name="connsiteY20" fmla="*/ 2476500 h 4199466"/>
                <a:gd name="connsiteX21" fmla="*/ 447675 w 4257100"/>
                <a:gd name="connsiteY21" fmla="*/ 2571750 h 4199466"/>
                <a:gd name="connsiteX22" fmla="*/ 152400 w 4257100"/>
                <a:gd name="connsiteY22" fmla="*/ 2333625 h 4199466"/>
                <a:gd name="connsiteX23" fmla="*/ 142875 w 4257100"/>
                <a:gd name="connsiteY23" fmla="*/ 2305050 h 4199466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447675 w 4257100"/>
                <a:gd name="connsiteY21" fmla="*/ 2571750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42875 w 4257100"/>
                <a:gd name="connsiteY22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274847"/>
                <a:gd name="connsiteY0" fmla="*/ 0 h 4250625"/>
                <a:gd name="connsiteX1" fmla="*/ 1190625 w 4274847"/>
                <a:gd name="connsiteY1" fmla="*/ 990600 h 4250625"/>
                <a:gd name="connsiteX2" fmla="*/ 1095375 w 4274847"/>
                <a:gd name="connsiteY2" fmla="*/ 1152525 h 4250625"/>
                <a:gd name="connsiteX3" fmla="*/ 1371600 w 4274847"/>
                <a:gd name="connsiteY3" fmla="*/ 1390650 h 4250625"/>
                <a:gd name="connsiteX4" fmla="*/ 1276350 w 4274847"/>
                <a:gd name="connsiteY4" fmla="*/ 1552575 h 4250625"/>
                <a:gd name="connsiteX5" fmla="*/ 1590675 w 4274847"/>
                <a:gd name="connsiteY5" fmla="*/ 1762125 h 4250625"/>
                <a:gd name="connsiteX6" fmla="*/ 1863090 w 4274847"/>
                <a:gd name="connsiteY6" fmla="*/ 1735455 h 4250625"/>
                <a:gd name="connsiteX7" fmla="*/ 1584960 w 4274847"/>
                <a:gd name="connsiteY7" fmla="*/ 2419350 h 4250625"/>
                <a:gd name="connsiteX8" fmla="*/ 2493645 w 4274847"/>
                <a:gd name="connsiteY8" fmla="*/ 2150745 h 4250625"/>
                <a:gd name="connsiteX9" fmla="*/ 2838450 w 4274847"/>
                <a:gd name="connsiteY9" fmla="*/ 2228850 h 4250625"/>
                <a:gd name="connsiteX10" fmla="*/ 4210050 w 4274847"/>
                <a:gd name="connsiteY10" fmla="*/ 3192780 h 4250625"/>
                <a:gd name="connsiteX11" fmla="*/ 3810000 w 4274847"/>
                <a:gd name="connsiteY11" fmla="*/ 3562350 h 4250625"/>
                <a:gd name="connsiteX12" fmla="*/ 3438525 w 4274847"/>
                <a:gd name="connsiteY12" fmla="*/ 3829050 h 4250625"/>
                <a:gd name="connsiteX13" fmla="*/ 3124200 w 4274847"/>
                <a:gd name="connsiteY13" fmla="*/ 4114800 h 4250625"/>
                <a:gd name="connsiteX14" fmla="*/ 2514600 w 4274847"/>
                <a:gd name="connsiteY14" fmla="*/ 4114800 h 4250625"/>
                <a:gd name="connsiteX15" fmla="*/ 2257425 w 4274847"/>
                <a:gd name="connsiteY15" fmla="*/ 3695700 h 4250625"/>
                <a:gd name="connsiteX16" fmla="*/ 1905000 w 4274847"/>
                <a:gd name="connsiteY16" fmla="*/ 3421380 h 4250625"/>
                <a:gd name="connsiteX17" fmla="*/ 1491615 w 4274847"/>
                <a:gd name="connsiteY17" fmla="*/ 3133725 h 4250625"/>
                <a:gd name="connsiteX18" fmla="*/ 1099185 w 4274847"/>
                <a:gd name="connsiteY18" fmla="*/ 3011805 h 4250625"/>
                <a:gd name="connsiteX19" fmla="*/ 933450 w 4274847"/>
                <a:gd name="connsiteY19" fmla="*/ 2733675 h 4250625"/>
                <a:gd name="connsiteX20" fmla="*/ 666750 w 4274847"/>
                <a:gd name="connsiteY20" fmla="*/ 2543175 h 4250625"/>
                <a:gd name="connsiteX21" fmla="*/ 581025 w 4274847"/>
                <a:gd name="connsiteY21" fmla="*/ 2676525 h 4250625"/>
                <a:gd name="connsiteX22" fmla="*/ 200025 w 4274847"/>
                <a:gd name="connsiteY22" fmla="*/ 2457450 h 4250625"/>
                <a:gd name="connsiteX0" fmla="*/ 0 w 4283478"/>
                <a:gd name="connsiteY0" fmla="*/ 0 h 4250625"/>
                <a:gd name="connsiteX1" fmla="*/ 1190625 w 4283478"/>
                <a:gd name="connsiteY1" fmla="*/ 990600 h 4250625"/>
                <a:gd name="connsiteX2" fmla="*/ 1095375 w 4283478"/>
                <a:gd name="connsiteY2" fmla="*/ 1152525 h 4250625"/>
                <a:gd name="connsiteX3" fmla="*/ 1371600 w 4283478"/>
                <a:gd name="connsiteY3" fmla="*/ 1390650 h 4250625"/>
                <a:gd name="connsiteX4" fmla="*/ 1276350 w 4283478"/>
                <a:gd name="connsiteY4" fmla="*/ 1552575 h 4250625"/>
                <a:gd name="connsiteX5" fmla="*/ 1590675 w 4283478"/>
                <a:gd name="connsiteY5" fmla="*/ 1762125 h 4250625"/>
                <a:gd name="connsiteX6" fmla="*/ 1863090 w 4283478"/>
                <a:gd name="connsiteY6" fmla="*/ 1735455 h 4250625"/>
                <a:gd name="connsiteX7" fmla="*/ 1584960 w 4283478"/>
                <a:gd name="connsiteY7" fmla="*/ 2419350 h 4250625"/>
                <a:gd name="connsiteX8" fmla="*/ 2493645 w 4283478"/>
                <a:gd name="connsiteY8" fmla="*/ 2150745 h 4250625"/>
                <a:gd name="connsiteX9" fmla="*/ 2838450 w 4283478"/>
                <a:gd name="connsiteY9" fmla="*/ 2228850 h 4250625"/>
                <a:gd name="connsiteX10" fmla="*/ 4210050 w 4283478"/>
                <a:gd name="connsiteY10" fmla="*/ 3192780 h 4250625"/>
                <a:gd name="connsiteX11" fmla="*/ 3867150 w 4283478"/>
                <a:gd name="connsiteY11" fmla="*/ 3558540 h 4250625"/>
                <a:gd name="connsiteX12" fmla="*/ 3438525 w 4283478"/>
                <a:gd name="connsiteY12" fmla="*/ 3829050 h 4250625"/>
                <a:gd name="connsiteX13" fmla="*/ 3124200 w 4283478"/>
                <a:gd name="connsiteY13" fmla="*/ 4114800 h 4250625"/>
                <a:gd name="connsiteX14" fmla="*/ 2514600 w 4283478"/>
                <a:gd name="connsiteY14" fmla="*/ 4114800 h 4250625"/>
                <a:gd name="connsiteX15" fmla="*/ 2257425 w 4283478"/>
                <a:gd name="connsiteY15" fmla="*/ 3695700 h 4250625"/>
                <a:gd name="connsiteX16" fmla="*/ 1905000 w 4283478"/>
                <a:gd name="connsiteY16" fmla="*/ 3421380 h 4250625"/>
                <a:gd name="connsiteX17" fmla="*/ 1491615 w 4283478"/>
                <a:gd name="connsiteY17" fmla="*/ 3133725 h 4250625"/>
                <a:gd name="connsiteX18" fmla="*/ 1099185 w 4283478"/>
                <a:gd name="connsiteY18" fmla="*/ 3011805 h 4250625"/>
                <a:gd name="connsiteX19" fmla="*/ 933450 w 4283478"/>
                <a:gd name="connsiteY19" fmla="*/ 2733675 h 4250625"/>
                <a:gd name="connsiteX20" fmla="*/ 666750 w 4283478"/>
                <a:gd name="connsiteY20" fmla="*/ 2543175 h 4250625"/>
                <a:gd name="connsiteX21" fmla="*/ 581025 w 4283478"/>
                <a:gd name="connsiteY21" fmla="*/ 2676525 h 4250625"/>
                <a:gd name="connsiteX22" fmla="*/ 200025 w 4283478"/>
                <a:gd name="connsiteY22" fmla="*/ 2457450 h 4250625"/>
                <a:gd name="connsiteX0" fmla="*/ 0 w 4277041"/>
                <a:gd name="connsiteY0" fmla="*/ 0 h 4250625"/>
                <a:gd name="connsiteX1" fmla="*/ 1190625 w 4277041"/>
                <a:gd name="connsiteY1" fmla="*/ 990600 h 4250625"/>
                <a:gd name="connsiteX2" fmla="*/ 1095375 w 4277041"/>
                <a:gd name="connsiteY2" fmla="*/ 1152525 h 4250625"/>
                <a:gd name="connsiteX3" fmla="*/ 1371600 w 4277041"/>
                <a:gd name="connsiteY3" fmla="*/ 1390650 h 4250625"/>
                <a:gd name="connsiteX4" fmla="*/ 1276350 w 4277041"/>
                <a:gd name="connsiteY4" fmla="*/ 1552575 h 4250625"/>
                <a:gd name="connsiteX5" fmla="*/ 1590675 w 4277041"/>
                <a:gd name="connsiteY5" fmla="*/ 1762125 h 4250625"/>
                <a:gd name="connsiteX6" fmla="*/ 1863090 w 4277041"/>
                <a:gd name="connsiteY6" fmla="*/ 1735455 h 4250625"/>
                <a:gd name="connsiteX7" fmla="*/ 1584960 w 4277041"/>
                <a:gd name="connsiteY7" fmla="*/ 2419350 h 4250625"/>
                <a:gd name="connsiteX8" fmla="*/ 2493645 w 4277041"/>
                <a:gd name="connsiteY8" fmla="*/ 2150745 h 4250625"/>
                <a:gd name="connsiteX9" fmla="*/ 2838450 w 4277041"/>
                <a:gd name="connsiteY9" fmla="*/ 2228850 h 4250625"/>
                <a:gd name="connsiteX10" fmla="*/ 4210050 w 4277041"/>
                <a:gd name="connsiteY10" fmla="*/ 3192780 h 4250625"/>
                <a:gd name="connsiteX11" fmla="*/ 3867150 w 4277041"/>
                <a:gd name="connsiteY11" fmla="*/ 3558540 h 4250625"/>
                <a:gd name="connsiteX12" fmla="*/ 3438525 w 4277041"/>
                <a:gd name="connsiteY12" fmla="*/ 3829050 h 4250625"/>
                <a:gd name="connsiteX13" fmla="*/ 3124200 w 4277041"/>
                <a:gd name="connsiteY13" fmla="*/ 4114800 h 4250625"/>
                <a:gd name="connsiteX14" fmla="*/ 2514600 w 4277041"/>
                <a:gd name="connsiteY14" fmla="*/ 4114800 h 4250625"/>
                <a:gd name="connsiteX15" fmla="*/ 2257425 w 4277041"/>
                <a:gd name="connsiteY15" fmla="*/ 3695700 h 4250625"/>
                <a:gd name="connsiteX16" fmla="*/ 1905000 w 4277041"/>
                <a:gd name="connsiteY16" fmla="*/ 3421380 h 4250625"/>
                <a:gd name="connsiteX17" fmla="*/ 1491615 w 4277041"/>
                <a:gd name="connsiteY17" fmla="*/ 3133725 h 4250625"/>
                <a:gd name="connsiteX18" fmla="*/ 1099185 w 4277041"/>
                <a:gd name="connsiteY18" fmla="*/ 3011805 h 4250625"/>
                <a:gd name="connsiteX19" fmla="*/ 933450 w 4277041"/>
                <a:gd name="connsiteY19" fmla="*/ 2733675 h 4250625"/>
                <a:gd name="connsiteX20" fmla="*/ 666750 w 4277041"/>
                <a:gd name="connsiteY20" fmla="*/ 2543175 h 4250625"/>
                <a:gd name="connsiteX21" fmla="*/ 581025 w 4277041"/>
                <a:gd name="connsiteY21" fmla="*/ 2676525 h 4250625"/>
                <a:gd name="connsiteX22" fmla="*/ 200025 w 4277041"/>
                <a:gd name="connsiteY22" fmla="*/ 2457450 h 4250625"/>
                <a:gd name="connsiteX0" fmla="*/ 0 w 4248076"/>
                <a:gd name="connsiteY0" fmla="*/ 0 h 4250625"/>
                <a:gd name="connsiteX1" fmla="*/ 1190625 w 4248076"/>
                <a:gd name="connsiteY1" fmla="*/ 990600 h 4250625"/>
                <a:gd name="connsiteX2" fmla="*/ 1095375 w 4248076"/>
                <a:gd name="connsiteY2" fmla="*/ 1152525 h 4250625"/>
                <a:gd name="connsiteX3" fmla="*/ 1371600 w 4248076"/>
                <a:gd name="connsiteY3" fmla="*/ 1390650 h 4250625"/>
                <a:gd name="connsiteX4" fmla="*/ 1276350 w 4248076"/>
                <a:gd name="connsiteY4" fmla="*/ 1552575 h 4250625"/>
                <a:gd name="connsiteX5" fmla="*/ 1590675 w 4248076"/>
                <a:gd name="connsiteY5" fmla="*/ 1762125 h 4250625"/>
                <a:gd name="connsiteX6" fmla="*/ 1863090 w 4248076"/>
                <a:gd name="connsiteY6" fmla="*/ 1735455 h 4250625"/>
                <a:gd name="connsiteX7" fmla="*/ 1584960 w 4248076"/>
                <a:gd name="connsiteY7" fmla="*/ 2419350 h 4250625"/>
                <a:gd name="connsiteX8" fmla="*/ 2493645 w 4248076"/>
                <a:gd name="connsiteY8" fmla="*/ 2150745 h 4250625"/>
                <a:gd name="connsiteX9" fmla="*/ 2838450 w 4248076"/>
                <a:gd name="connsiteY9" fmla="*/ 2228850 h 4250625"/>
                <a:gd name="connsiteX10" fmla="*/ 4175760 w 4248076"/>
                <a:gd name="connsiteY10" fmla="*/ 3162300 h 4250625"/>
                <a:gd name="connsiteX11" fmla="*/ 3867150 w 4248076"/>
                <a:gd name="connsiteY11" fmla="*/ 3558540 h 4250625"/>
                <a:gd name="connsiteX12" fmla="*/ 3438525 w 4248076"/>
                <a:gd name="connsiteY12" fmla="*/ 3829050 h 4250625"/>
                <a:gd name="connsiteX13" fmla="*/ 3124200 w 4248076"/>
                <a:gd name="connsiteY13" fmla="*/ 4114800 h 4250625"/>
                <a:gd name="connsiteX14" fmla="*/ 2514600 w 4248076"/>
                <a:gd name="connsiteY14" fmla="*/ 4114800 h 4250625"/>
                <a:gd name="connsiteX15" fmla="*/ 2257425 w 4248076"/>
                <a:gd name="connsiteY15" fmla="*/ 3695700 h 4250625"/>
                <a:gd name="connsiteX16" fmla="*/ 1905000 w 4248076"/>
                <a:gd name="connsiteY16" fmla="*/ 3421380 h 4250625"/>
                <a:gd name="connsiteX17" fmla="*/ 1491615 w 4248076"/>
                <a:gd name="connsiteY17" fmla="*/ 3133725 h 4250625"/>
                <a:gd name="connsiteX18" fmla="*/ 1099185 w 4248076"/>
                <a:gd name="connsiteY18" fmla="*/ 3011805 h 4250625"/>
                <a:gd name="connsiteX19" fmla="*/ 933450 w 4248076"/>
                <a:gd name="connsiteY19" fmla="*/ 2733675 h 4250625"/>
                <a:gd name="connsiteX20" fmla="*/ 666750 w 4248076"/>
                <a:gd name="connsiteY20" fmla="*/ 2543175 h 4250625"/>
                <a:gd name="connsiteX21" fmla="*/ 581025 w 4248076"/>
                <a:gd name="connsiteY21" fmla="*/ 2676525 h 4250625"/>
                <a:gd name="connsiteX22" fmla="*/ 200025 w 4248076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61033"/>
                <a:gd name="connsiteX1" fmla="*/ 1190625 w 4300729"/>
                <a:gd name="connsiteY1" fmla="*/ 990600 h 4261033"/>
                <a:gd name="connsiteX2" fmla="*/ 1095375 w 4300729"/>
                <a:gd name="connsiteY2" fmla="*/ 1152525 h 4261033"/>
                <a:gd name="connsiteX3" fmla="*/ 1371600 w 4300729"/>
                <a:gd name="connsiteY3" fmla="*/ 1390650 h 4261033"/>
                <a:gd name="connsiteX4" fmla="*/ 1276350 w 4300729"/>
                <a:gd name="connsiteY4" fmla="*/ 1552575 h 4261033"/>
                <a:gd name="connsiteX5" fmla="*/ 1590675 w 4300729"/>
                <a:gd name="connsiteY5" fmla="*/ 1762125 h 4261033"/>
                <a:gd name="connsiteX6" fmla="*/ 1863090 w 4300729"/>
                <a:gd name="connsiteY6" fmla="*/ 1735455 h 4261033"/>
                <a:gd name="connsiteX7" fmla="*/ 1584960 w 4300729"/>
                <a:gd name="connsiteY7" fmla="*/ 2419350 h 4261033"/>
                <a:gd name="connsiteX8" fmla="*/ 2493645 w 4300729"/>
                <a:gd name="connsiteY8" fmla="*/ 2150745 h 4261033"/>
                <a:gd name="connsiteX9" fmla="*/ 2838450 w 4300729"/>
                <a:gd name="connsiteY9" fmla="*/ 2228850 h 4261033"/>
                <a:gd name="connsiteX10" fmla="*/ 4175760 w 4300729"/>
                <a:gd name="connsiteY10" fmla="*/ 3162300 h 4261033"/>
                <a:gd name="connsiteX11" fmla="*/ 3867150 w 4300729"/>
                <a:gd name="connsiteY11" fmla="*/ 3558540 h 4261033"/>
                <a:gd name="connsiteX12" fmla="*/ 3499485 w 4300729"/>
                <a:gd name="connsiteY12" fmla="*/ 3825240 h 4261033"/>
                <a:gd name="connsiteX13" fmla="*/ 3124200 w 4300729"/>
                <a:gd name="connsiteY13" fmla="*/ 4114800 h 4261033"/>
                <a:gd name="connsiteX14" fmla="*/ 2514600 w 4300729"/>
                <a:gd name="connsiteY14" fmla="*/ 4114800 h 4261033"/>
                <a:gd name="connsiteX15" fmla="*/ 2257425 w 4300729"/>
                <a:gd name="connsiteY15" fmla="*/ 3695700 h 4261033"/>
                <a:gd name="connsiteX16" fmla="*/ 1905000 w 4300729"/>
                <a:gd name="connsiteY16" fmla="*/ 3421380 h 4261033"/>
                <a:gd name="connsiteX17" fmla="*/ 1491615 w 4300729"/>
                <a:gd name="connsiteY17" fmla="*/ 3133725 h 4261033"/>
                <a:gd name="connsiteX18" fmla="*/ 1099185 w 4300729"/>
                <a:gd name="connsiteY18" fmla="*/ 3011805 h 4261033"/>
                <a:gd name="connsiteX19" fmla="*/ 933450 w 4300729"/>
                <a:gd name="connsiteY19" fmla="*/ 2733675 h 4261033"/>
                <a:gd name="connsiteX20" fmla="*/ 666750 w 4300729"/>
                <a:gd name="connsiteY20" fmla="*/ 2543175 h 4261033"/>
                <a:gd name="connsiteX21" fmla="*/ 581025 w 4300729"/>
                <a:gd name="connsiteY21" fmla="*/ 2676525 h 4261033"/>
                <a:gd name="connsiteX22" fmla="*/ 200025 w 4300729"/>
                <a:gd name="connsiteY22" fmla="*/ 2457450 h 4261033"/>
                <a:gd name="connsiteX0" fmla="*/ 0 w 4300729"/>
                <a:gd name="connsiteY0" fmla="*/ 0 h 4314977"/>
                <a:gd name="connsiteX1" fmla="*/ 1190625 w 4300729"/>
                <a:gd name="connsiteY1" fmla="*/ 990600 h 4314977"/>
                <a:gd name="connsiteX2" fmla="*/ 1095375 w 4300729"/>
                <a:gd name="connsiteY2" fmla="*/ 1152525 h 4314977"/>
                <a:gd name="connsiteX3" fmla="*/ 1371600 w 4300729"/>
                <a:gd name="connsiteY3" fmla="*/ 1390650 h 4314977"/>
                <a:gd name="connsiteX4" fmla="*/ 1276350 w 4300729"/>
                <a:gd name="connsiteY4" fmla="*/ 1552575 h 4314977"/>
                <a:gd name="connsiteX5" fmla="*/ 1590675 w 4300729"/>
                <a:gd name="connsiteY5" fmla="*/ 1762125 h 4314977"/>
                <a:gd name="connsiteX6" fmla="*/ 1863090 w 4300729"/>
                <a:gd name="connsiteY6" fmla="*/ 1735455 h 4314977"/>
                <a:gd name="connsiteX7" fmla="*/ 1584960 w 4300729"/>
                <a:gd name="connsiteY7" fmla="*/ 2419350 h 4314977"/>
                <a:gd name="connsiteX8" fmla="*/ 2493645 w 4300729"/>
                <a:gd name="connsiteY8" fmla="*/ 2150745 h 4314977"/>
                <a:gd name="connsiteX9" fmla="*/ 2838450 w 4300729"/>
                <a:gd name="connsiteY9" fmla="*/ 2228850 h 4314977"/>
                <a:gd name="connsiteX10" fmla="*/ 4175760 w 4300729"/>
                <a:gd name="connsiteY10" fmla="*/ 3162300 h 4314977"/>
                <a:gd name="connsiteX11" fmla="*/ 3867150 w 4300729"/>
                <a:gd name="connsiteY11" fmla="*/ 3558540 h 4314977"/>
                <a:gd name="connsiteX12" fmla="*/ 3499485 w 4300729"/>
                <a:gd name="connsiteY12" fmla="*/ 3825240 h 4314977"/>
                <a:gd name="connsiteX13" fmla="*/ 3124200 w 4300729"/>
                <a:gd name="connsiteY13" fmla="*/ 4114800 h 4314977"/>
                <a:gd name="connsiteX14" fmla="*/ 2514600 w 4300729"/>
                <a:gd name="connsiteY14" fmla="*/ 4114800 h 4314977"/>
                <a:gd name="connsiteX15" fmla="*/ 2257425 w 4300729"/>
                <a:gd name="connsiteY15" fmla="*/ 3695700 h 4314977"/>
                <a:gd name="connsiteX16" fmla="*/ 1905000 w 4300729"/>
                <a:gd name="connsiteY16" fmla="*/ 3421380 h 4314977"/>
                <a:gd name="connsiteX17" fmla="*/ 1491615 w 4300729"/>
                <a:gd name="connsiteY17" fmla="*/ 3133725 h 4314977"/>
                <a:gd name="connsiteX18" fmla="*/ 1099185 w 4300729"/>
                <a:gd name="connsiteY18" fmla="*/ 3011805 h 4314977"/>
                <a:gd name="connsiteX19" fmla="*/ 933450 w 4300729"/>
                <a:gd name="connsiteY19" fmla="*/ 2733675 h 4314977"/>
                <a:gd name="connsiteX20" fmla="*/ 666750 w 4300729"/>
                <a:gd name="connsiteY20" fmla="*/ 2543175 h 4314977"/>
                <a:gd name="connsiteX21" fmla="*/ 581025 w 4300729"/>
                <a:gd name="connsiteY21" fmla="*/ 2676525 h 4314977"/>
                <a:gd name="connsiteX22" fmla="*/ 200025 w 4300729"/>
                <a:gd name="connsiteY22" fmla="*/ 2457450 h 4314977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0729" h="4336841">
                  <a:moveTo>
                    <a:pt x="0" y="0"/>
                  </a:moveTo>
                  <a:lnTo>
                    <a:pt x="1190625" y="990600"/>
                  </a:lnTo>
                  <a:lnTo>
                    <a:pt x="1095375" y="1152525"/>
                  </a:lnTo>
                  <a:lnTo>
                    <a:pt x="1371600" y="1390650"/>
                  </a:lnTo>
                  <a:cubicBezTo>
                    <a:pt x="1343660" y="1424940"/>
                    <a:pt x="1330960" y="1468755"/>
                    <a:pt x="1276350" y="1552575"/>
                  </a:cubicBezTo>
                  <a:lnTo>
                    <a:pt x="1590675" y="1762125"/>
                  </a:lnTo>
                  <a:lnTo>
                    <a:pt x="1863090" y="1735455"/>
                  </a:lnTo>
                  <a:cubicBezTo>
                    <a:pt x="1779905" y="1943100"/>
                    <a:pt x="1500505" y="2352675"/>
                    <a:pt x="1584960" y="2419350"/>
                  </a:cubicBezTo>
                  <a:cubicBezTo>
                    <a:pt x="1848485" y="2598420"/>
                    <a:pt x="2131060" y="2545080"/>
                    <a:pt x="2493645" y="2150745"/>
                  </a:cubicBezTo>
                  <a:cubicBezTo>
                    <a:pt x="2632710" y="2167890"/>
                    <a:pt x="2667000" y="2194560"/>
                    <a:pt x="2838450" y="2228850"/>
                  </a:cubicBezTo>
                  <a:cubicBezTo>
                    <a:pt x="3365500" y="2581275"/>
                    <a:pt x="3705860" y="2830830"/>
                    <a:pt x="4175760" y="3162300"/>
                  </a:cubicBezTo>
                  <a:cubicBezTo>
                    <a:pt x="4492625" y="3402965"/>
                    <a:pt x="4138930" y="3763645"/>
                    <a:pt x="3867150" y="3558540"/>
                  </a:cubicBezTo>
                  <a:cubicBezTo>
                    <a:pt x="4075430" y="3846830"/>
                    <a:pt x="3731260" y="4053205"/>
                    <a:pt x="3499485" y="3825240"/>
                  </a:cubicBezTo>
                  <a:cubicBezTo>
                    <a:pt x="3655695" y="4135755"/>
                    <a:pt x="3339465" y="4251960"/>
                    <a:pt x="3124200" y="4114800"/>
                  </a:cubicBezTo>
                  <a:cubicBezTo>
                    <a:pt x="3195320" y="4331970"/>
                    <a:pt x="2860675" y="4480560"/>
                    <a:pt x="2514600" y="4114800"/>
                  </a:cubicBezTo>
                  <a:cubicBezTo>
                    <a:pt x="2600325" y="3889375"/>
                    <a:pt x="2466975" y="3663950"/>
                    <a:pt x="2257425" y="3695700"/>
                  </a:cubicBezTo>
                  <a:cubicBezTo>
                    <a:pt x="2286000" y="3454400"/>
                    <a:pt x="2052637" y="3331845"/>
                    <a:pt x="1905000" y="3421380"/>
                  </a:cubicBezTo>
                  <a:cubicBezTo>
                    <a:pt x="1963925" y="3231958"/>
                    <a:pt x="1637665" y="3032125"/>
                    <a:pt x="1491615" y="3133725"/>
                  </a:cubicBezTo>
                  <a:cubicBezTo>
                    <a:pt x="1548130" y="2995295"/>
                    <a:pt x="1286510" y="2834005"/>
                    <a:pt x="1099185" y="3011805"/>
                  </a:cubicBezTo>
                  <a:lnTo>
                    <a:pt x="933450" y="2733675"/>
                  </a:lnTo>
                  <a:lnTo>
                    <a:pt x="666750" y="2543175"/>
                  </a:lnTo>
                  <a:lnTo>
                    <a:pt x="581025" y="2676525"/>
                  </a:lnTo>
                  <a:lnTo>
                    <a:pt x="200025" y="2457450"/>
                  </a:lnTo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1"/>
            </a:p>
          </p:txBody>
        </p:sp>
        <p:sp>
          <p:nvSpPr>
            <p:cNvPr id="7" name="Freeform 5">
              <a:extLst/>
            </p:cNvPr>
            <p:cNvSpPr/>
            <p:nvPr/>
          </p:nvSpPr>
          <p:spPr>
            <a:xfrm>
              <a:off x="2978963" y="4300726"/>
              <a:ext cx="1379246" cy="1206209"/>
            </a:xfrm>
            <a:custGeom>
              <a:avLst/>
              <a:gdLst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57150 w 1381125"/>
                <a:gd name="connsiteY10" fmla="*/ 24765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22479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194310 h 1209675"/>
                <a:gd name="connsiteX0" fmla="*/ 3810 w 1384935"/>
                <a:gd name="connsiteY0" fmla="*/ 228600 h 1209675"/>
                <a:gd name="connsiteX1" fmla="*/ 289560 w 1384935"/>
                <a:gd name="connsiteY1" fmla="*/ 381000 h 1209675"/>
                <a:gd name="connsiteX2" fmla="*/ 584835 w 1384935"/>
                <a:gd name="connsiteY2" fmla="*/ 676275 h 1209675"/>
                <a:gd name="connsiteX3" fmla="*/ 851535 w 1384935"/>
                <a:gd name="connsiteY3" fmla="*/ 952500 h 1209675"/>
                <a:gd name="connsiteX4" fmla="*/ 1261110 w 1384935"/>
                <a:gd name="connsiteY4" fmla="*/ 1209675 h 1209675"/>
                <a:gd name="connsiteX5" fmla="*/ 1384935 w 1384935"/>
                <a:gd name="connsiteY5" fmla="*/ 828675 h 1209675"/>
                <a:gd name="connsiteX6" fmla="*/ 1127760 w 1384935"/>
                <a:gd name="connsiteY6" fmla="*/ 676275 h 1209675"/>
                <a:gd name="connsiteX7" fmla="*/ 842010 w 1384935"/>
                <a:gd name="connsiteY7" fmla="*/ 400050 h 1209675"/>
                <a:gd name="connsiteX8" fmla="*/ 451485 w 1384935"/>
                <a:gd name="connsiteY8" fmla="*/ 219075 h 1209675"/>
                <a:gd name="connsiteX9" fmla="*/ 118110 w 1384935"/>
                <a:gd name="connsiteY9" fmla="*/ 0 h 1209675"/>
                <a:gd name="connsiteX10" fmla="*/ 0 w 1384935"/>
                <a:gd name="connsiteY10" fmla="*/ 23622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106805"/>
                <a:gd name="connsiteX1" fmla="*/ 243840 w 1388745"/>
                <a:gd name="connsiteY1" fmla="*/ 377190 h 1106805"/>
                <a:gd name="connsiteX2" fmla="*/ 588645 w 1388745"/>
                <a:gd name="connsiteY2" fmla="*/ 676275 h 1106805"/>
                <a:gd name="connsiteX3" fmla="*/ 855345 w 1388745"/>
                <a:gd name="connsiteY3" fmla="*/ 952500 h 1106805"/>
                <a:gd name="connsiteX4" fmla="*/ 1268730 w 1388745"/>
                <a:gd name="connsiteY4" fmla="*/ 1106805 h 1106805"/>
                <a:gd name="connsiteX5" fmla="*/ 1388745 w 1388745"/>
                <a:gd name="connsiteY5" fmla="*/ 828675 h 1106805"/>
                <a:gd name="connsiteX6" fmla="*/ 1131570 w 1388745"/>
                <a:gd name="connsiteY6" fmla="*/ 676275 h 1106805"/>
                <a:gd name="connsiteX7" fmla="*/ 845820 w 1388745"/>
                <a:gd name="connsiteY7" fmla="*/ 400050 h 1106805"/>
                <a:gd name="connsiteX8" fmla="*/ 455295 w 1388745"/>
                <a:gd name="connsiteY8" fmla="*/ 219075 h 1106805"/>
                <a:gd name="connsiteX9" fmla="*/ 121920 w 1388745"/>
                <a:gd name="connsiteY9" fmla="*/ 0 h 1106805"/>
                <a:gd name="connsiteX10" fmla="*/ 0 w 1388745"/>
                <a:gd name="connsiteY10" fmla="*/ 201930 h 1106805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76446"/>
                <a:gd name="connsiteY0" fmla="*/ 228600 h 1161688"/>
                <a:gd name="connsiteX1" fmla="*/ 243840 w 1376446"/>
                <a:gd name="connsiteY1" fmla="*/ 377190 h 1161688"/>
                <a:gd name="connsiteX2" fmla="*/ 588645 w 1376446"/>
                <a:gd name="connsiteY2" fmla="*/ 676275 h 1161688"/>
                <a:gd name="connsiteX3" fmla="*/ 855345 w 1376446"/>
                <a:gd name="connsiteY3" fmla="*/ 952500 h 1161688"/>
                <a:gd name="connsiteX4" fmla="*/ 1268730 w 1376446"/>
                <a:gd name="connsiteY4" fmla="*/ 1106805 h 1161688"/>
                <a:gd name="connsiteX5" fmla="*/ 1365885 w 1376446"/>
                <a:gd name="connsiteY5" fmla="*/ 859155 h 1161688"/>
                <a:gd name="connsiteX6" fmla="*/ 1131570 w 1376446"/>
                <a:gd name="connsiteY6" fmla="*/ 676275 h 1161688"/>
                <a:gd name="connsiteX7" fmla="*/ 845820 w 1376446"/>
                <a:gd name="connsiteY7" fmla="*/ 400050 h 1161688"/>
                <a:gd name="connsiteX8" fmla="*/ 455295 w 1376446"/>
                <a:gd name="connsiteY8" fmla="*/ 219075 h 1161688"/>
                <a:gd name="connsiteX9" fmla="*/ 121920 w 1376446"/>
                <a:gd name="connsiteY9" fmla="*/ 0 h 1161688"/>
                <a:gd name="connsiteX10" fmla="*/ 0 w 1376446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51322 h 1184410"/>
                <a:gd name="connsiteX1" fmla="*/ 243840 w 1365973"/>
                <a:gd name="connsiteY1" fmla="*/ 399912 h 1184410"/>
                <a:gd name="connsiteX2" fmla="*/ 588645 w 1365973"/>
                <a:gd name="connsiteY2" fmla="*/ 698997 h 1184410"/>
                <a:gd name="connsiteX3" fmla="*/ 855345 w 1365973"/>
                <a:gd name="connsiteY3" fmla="*/ 975222 h 1184410"/>
                <a:gd name="connsiteX4" fmla="*/ 1268730 w 1365973"/>
                <a:gd name="connsiteY4" fmla="*/ 1129527 h 1184410"/>
                <a:gd name="connsiteX5" fmla="*/ 1365885 w 1365973"/>
                <a:gd name="connsiteY5" fmla="*/ 881877 h 1184410"/>
                <a:gd name="connsiteX6" fmla="*/ 1112520 w 1365973"/>
                <a:gd name="connsiteY6" fmla="*/ 725667 h 1184410"/>
                <a:gd name="connsiteX7" fmla="*/ 704850 w 1365973"/>
                <a:gd name="connsiteY7" fmla="*/ 441822 h 1184410"/>
                <a:gd name="connsiteX8" fmla="*/ 371475 w 1365973"/>
                <a:gd name="connsiteY8" fmla="*/ 199887 h 1184410"/>
                <a:gd name="connsiteX9" fmla="*/ 121920 w 1365973"/>
                <a:gd name="connsiteY9" fmla="*/ 22722 h 1184410"/>
                <a:gd name="connsiteX10" fmla="*/ 0 w 1365973"/>
                <a:gd name="connsiteY10" fmla="*/ 224652 h 1184410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7147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5242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3069 w 1379042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11" fmla="*/ 1639 w 1379042"/>
                <a:gd name="connsiteY11" fmla="*/ 236973 h 1196731"/>
                <a:gd name="connsiteX0" fmla="*/ 2847 w 1380250"/>
                <a:gd name="connsiteY0" fmla="*/ 236973 h 1196731"/>
                <a:gd name="connsiteX1" fmla="*/ 258117 w 1380250"/>
                <a:gd name="connsiteY1" fmla="*/ 412233 h 1196731"/>
                <a:gd name="connsiteX2" fmla="*/ 602922 w 1380250"/>
                <a:gd name="connsiteY2" fmla="*/ 711318 h 1196731"/>
                <a:gd name="connsiteX3" fmla="*/ 869622 w 1380250"/>
                <a:gd name="connsiteY3" fmla="*/ 987543 h 1196731"/>
                <a:gd name="connsiteX4" fmla="*/ 1283007 w 1380250"/>
                <a:gd name="connsiteY4" fmla="*/ 1141848 h 1196731"/>
                <a:gd name="connsiteX5" fmla="*/ 1380162 w 1380250"/>
                <a:gd name="connsiteY5" fmla="*/ 894198 h 1196731"/>
                <a:gd name="connsiteX6" fmla="*/ 1126797 w 1380250"/>
                <a:gd name="connsiteY6" fmla="*/ 737988 h 1196731"/>
                <a:gd name="connsiteX7" fmla="*/ 719127 w 1380250"/>
                <a:gd name="connsiteY7" fmla="*/ 454143 h 1196731"/>
                <a:gd name="connsiteX8" fmla="*/ 366702 w 1380250"/>
                <a:gd name="connsiteY8" fmla="*/ 212208 h 1196731"/>
                <a:gd name="connsiteX9" fmla="*/ 136197 w 1380250"/>
                <a:gd name="connsiteY9" fmla="*/ 35043 h 1196731"/>
                <a:gd name="connsiteX10" fmla="*/ 2847 w 1380250"/>
                <a:gd name="connsiteY10" fmla="*/ 236973 h 1196731"/>
                <a:gd name="connsiteX0" fmla="*/ 1640 w 1379043"/>
                <a:gd name="connsiteY0" fmla="*/ 236973 h 1196731"/>
                <a:gd name="connsiteX1" fmla="*/ 256910 w 1379043"/>
                <a:gd name="connsiteY1" fmla="*/ 412233 h 1196731"/>
                <a:gd name="connsiteX2" fmla="*/ 601715 w 1379043"/>
                <a:gd name="connsiteY2" fmla="*/ 711318 h 1196731"/>
                <a:gd name="connsiteX3" fmla="*/ 868415 w 1379043"/>
                <a:gd name="connsiteY3" fmla="*/ 987543 h 1196731"/>
                <a:gd name="connsiteX4" fmla="*/ 1281800 w 1379043"/>
                <a:gd name="connsiteY4" fmla="*/ 1141848 h 1196731"/>
                <a:gd name="connsiteX5" fmla="*/ 1378955 w 1379043"/>
                <a:gd name="connsiteY5" fmla="*/ 894198 h 1196731"/>
                <a:gd name="connsiteX6" fmla="*/ 1125590 w 1379043"/>
                <a:gd name="connsiteY6" fmla="*/ 737988 h 1196731"/>
                <a:gd name="connsiteX7" fmla="*/ 717920 w 1379043"/>
                <a:gd name="connsiteY7" fmla="*/ 454143 h 1196731"/>
                <a:gd name="connsiteX8" fmla="*/ 365495 w 1379043"/>
                <a:gd name="connsiteY8" fmla="*/ 212208 h 1196731"/>
                <a:gd name="connsiteX9" fmla="*/ 134990 w 1379043"/>
                <a:gd name="connsiteY9" fmla="*/ 35043 h 1196731"/>
                <a:gd name="connsiteX10" fmla="*/ 1640 w 1379043"/>
                <a:gd name="connsiteY10" fmla="*/ 236973 h 1196731"/>
                <a:gd name="connsiteX0" fmla="*/ 17 w 1377420"/>
                <a:gd name="connsiteY0" fmla="*/ 236973 h 1196731"/>
                <a:gd name="connsiteX1" fmla="*/ 255287 w 1377420"/>
                <a:gd name="connsiteY1" fmla="*/ 412233 h 1196731"/>
                <a:gd name="connsiteX2" fmla="*/ 600092 w 1377420"/>
                <a:gd name="connsiteY2" fmla="*/ 711318 h 1196731"/>
                <a:gd name="connsiteX3" fmla="*/ 866792 w 1377420"/>
                <a:gd name="connsiteY3" fmla="*/ 987543 h 1196731"/>
                <a:gd name="connsiteX4" fmla="*/ 1280177 w 1377420"/>
                <a:gd name="connsiteY4" fmla="*/ 1141848 h 1196731"/>
                <a:gd name="connsiteX5" fmla="*/ 1377332 w 1377420"/>
                <a:gd name="connsiteY5" fmla="*/ 894198 h 1196731"/>
                <a:gd name="connsiteX6" fmla="*/ 1123967 w 1377420"/>
                <a:gd name="connsiteY6" fmla="*/ 737988 h 1196731"/>
                <a:gd name="connsiteX7" fmla="*/ 716297 w 1377420"/>
                <a:gd name="connsiteY7" fmla="*/ 454143 h 1196731"/>
                <a:gd name="connsiteX8" fmla="*/ 363872 w 1377420"/>
                <a:gd name="connsiteY8" fmla="*/ 212208 h 1196731"/>
                <a:gd name="connsiteX9" fmla="*/ 133367 w 1377420"/>
                <a:gd name="connsiteY9" fmla="*/ 35043 h 1196731"/>
                <a:gd name="connsiteX10" fmla="*/ 17 w 1377420"/>
                <a:gd name="connsiteY10" fmla="*/ 236973 h 1196731"/>
                <a:gd name="connsiteX0" fmla="*/ 3783 w 1381186"/>
                <a:gd name="connsiteY0" fmla="*/ 236973 h 1196731"/>
                <a:gd name="connsiteX1" fmla="*/ 259053 w 1381186"/>
                <a:gd name="connsiteY1" fmla="*/ 412233 h 1196731"/>
                <a:gd name="connsiteX2" fmla="*/ 603858 w 1381186"/>
                <a:gd name="connsiteY2" fmla="*/ 711318 h 1196731"/>
                <a:gd name="connsiteX3" fmla="*/ 870558 w 1381186"/>
                <a:gd name="connsiteY3" fmla="*/ 987543 h 1196731"/>
                <a:gd name="connsiteX4" fmla="*/ 1283943 w 1381186"/>
                <a:gd name="connsiteY4" fmla="*/ 1141848 h 1196731"/>
                <a:gd name="connsiteX5" fmla="*/ 1381098 w 1381186"/>
                <a:gd name="connsiteY5" fmla="*/ 894198 h 1196731"/>
                <a:gd name="connsiteX6" fmla="*/ 1127733 w 1381186"/>
                <a:gd name="connsiteY6" fmla="*/ 737988 h 1196731"/>
                <a:gd name="connsiteX7" fmla="*/ 720063 w 1381186"/>
                <a:gd name="connsiteY7" fmla="*/ 454143 h 1196731"/>
                <a:gd name="connsiteX8" fmla="*/ 367638 w 1381186"/>
                <a:gd name="connsiteY8" fmla="*/ 212208 h 1196731"/>
                <a:gd name="connsiteX9" fmla="*/ 137133 w 1381186"/>
                <a:gd name="connsiteY9" fmla="*/ 35043 h 1196731"/>
                <a:gd name="connsiteX10" fmla="*/ 3783 w 1381186"/>
                <a:gd name="connsiteY10" fmla="*/ 236973 h 1196731"/>
                <a:gd name="connsiteX0" fmla="*/ 4467 w 1381870"/>
                <a:gd name="connsiteY0" fmla="*/ 236973 h 1196731"/>
                <a:gd name="connsiteX1" fmla="*/ 259737 w 1381870"/>
                <a:gd name="connsiteY1" fmla="*/ 412233 h 1196731"/>
                <a:gd name="connsiteX2" fmla="*/ 604542 w 1381870"/>
                <a:gd name="connsiteY2" fmla="*/ 711318 h 1196731"/>
                <a:gd name="connsiteX3" fmla="*/ 871242 w 1381870"/>
                <a:gd name="connsiteY3" fmla="*/ 987543 h 1196731"/>
                <a:gd name="connsiteX4" fmla="*/ 1284627 w 1381870"/>
                <a:gd name="connsiteY4" fmla="*/ 1141848 h 1196731"/>
                <a:gd name="connsiteX5" fmla="*/ 1381782 w 1381870"/>
                <a:gd name="connsiteY5" fmla="*/ 894198 h 1196731"/>
                <a:gd name="connsiteX6" fmla="*/ 1128417 w 1381870"/>
                <a:gd name="connsiteY6" fmla="*/ 737988 h 1196731"/>
                <a:gd name="connsiteX7" fmla="*/ 720747 w 1381870"/>
                <a:gd name="connsiteY7" fmla="*/ 454143 h 1196731"/>
                <a:gd name="connsiteX8" fmla="*/ 368322 w 1381870"/>
                <a:gd name="connsiteY8" fmla="*/ 212208 h 1196731"/>
                <a:gd name="connsiteX9" fmla="*/ 137817 w 1381870"/>
                <a:gd name="connsiteY9" fmla="*/ 35043 h 1196731"/>
                <a:gd name="connsiteX10" fmla="*/ 4467 w 1381870"/>
                <a:gd name="connsiteY10" fmla="*/ 236973 h 1196731"/>
                <a:gd name="connsiteX0" fmla="*/ 4467 w 1381870"/>
                <a:gd name="connsiteY0" fmla="*/ 217026 h 1176784"/>
                <a:gd name="connsiteX1" fmla="*/ 259737 w 1381870"/>
                <a:gd name="connsiteY1" fmla="*/ 392286 h 1176784"/>
                <a:gd name="connsiteX2" fmla="*/ 604542 w 1381870"/>
                <a:gd name="connsiteY2" fmla="*/ 691371 h 1176784"/>
                <a:gd name="connsiteX3" fmla="*/ 871242 w 1381870"/>
                <a:gd name="connsiteY3" fmla="*/ 967596 h 1176784"/>
                <a:gd name="connsiteX4" fmla="*/ 1284627 w 1381870"/>
                <a:gd name="connsiteY4" fmla="*/ 1121901 h 1176784"/>
                <a:gd name="connsiteX5" fmla="*/ 1381782 w 1381870"/>
                <a:gd name="connsiteY5" fmla="*/ 874251 h 1176784"/>
                <a:gd name="connsiteX6" fmla="*/ 1128417 w 1381870"/>
                <a:gd name="connsiteY6" fmla="*/ 718041 h 1176784"/>
                <a:gd name="connsiteX7" fmla="*/ 720747 w 1381870"/>
                <a:gd name="connsiteY7" fmla="*/ 434196 h 1176784"/>
                <a:gd name="connsiteX8" fmla="*/ 368322 w 1381870"/>
                <a:gd name="connsiteY8" fmla="*/ 192261 h 1176784"/>
                <a:gd name="connsiteX9" fmla="*/ 137817 w 1381870"/>
                <a:gd name="connsiteY9" fmla="*/ 15096 h 1176784"/>
                <a:gd name="connsiteX10" fmla="*/ 4467 w 1381870"/>
                <a:gd name="connsiteY10" fmla="*/ 217026 h 1176784"/>
                <a:gd name="connsiteX0" fmla="*/ 4825 w 1382228"/>
                <a:gd name="connsiteY0" fmla="*/ 236461 h 1196219"/>
                <a:gd name="connsiteX1" fmla="*/ 260095 w 1382228"/>
                <a:gd name="connsiteY1" fmla="*/ 411721 h 1196219"/>
                <a:gd name="connsiteX2" fmla="*/ 604900 w 1382228"/>
                <a:gd name="connsiteY2" fmla="*/ 710806 h 1196219"/>
                <a:gd name="connsiteX3" fmla="*/ 871600 w 1382228"/>
                <a:gd name="connsiteY3" fmla="*/ 987031 h 1196219"/>
                <a:gd name="connsiteX4" fmla="*/ 1284985 w 1382228"/>
                <a:gd name="connsiteY4" fmla="*/ 1141336 h 1196219"/>
                <a:gd name="connsiteX5" fmla="*/ 1382140 w 1382228"/>
                <a:gd name="connsiteY5" fmla="*/ 893686 h 1196219"/>
                <a:gd name="connsiteX6" fmla="*/ 1128775 w 1382228"/>
                <a:gd name="connsiteY6" fmla="*/ 737476 h 1196219"/>
                <a:gd name="connsiteX7" fmla="*/ 721105 w 1382228"/>
                <a:gd name="connsiteY7" fmla="*/ 453631 h 1196219"/>
                <a:gd name="connsiteX8" fmla="*/ 368680 w 1382228"/>
                <a:gd name="connsiteY8" fmla="*/ 211696 h 1196219"/>
                <a:gd name="connsiteX9" fmla="*/ 130555 w 1382228"/>
                <a:gd name="connsiteY9" fmla="*/ 11671 h 1196219"/>
                <a:gd name="connsiteX10" fmla="*/ 4825 w 1382228"/>
                <a:gd name="connsiteY10" fmla="*/ 236461 h 1196219"/>
                <a:gd name="connsiteX0" fmla="*/ 5218 w 1382621"/>
                <a:gd name="connsiteY0" fmla="*/ 236461 h 1196219"/>
                <a:gd name="connsiteX1" fmla="*/ 260488 w 1382621"/>
                <a:gd name="connsiteY1" fmla="*/ 411721 h 1196219"/>
                <a:gd name="connsiteX2" fmla="*/ 605293 w 1382621"/>
                <a:gd name="connsiteY2" fmla="*/ 710806 h 1196219"/>
                <a:gd name="connsiteX3" fmla="*/ 871993 w 1382621"/>
                <a:gd name="connsiteY3" fmla="*/ 987031 h 1196219"/>
                <a:gd name="connsiteX4" fmla="*/ 1285378 w 1382621"/>
                <a:gd name="connsiteY4" fmla="*/ 1141336 h 1196219"/>
                <a:gd name="connsiteX5" fmla="*/ 1382533 w 1382621"/>
                <a:gd name="connsiteY5" fmla="*/ 893686 h 1196219"/>
                <a:gd name="connsiteX6" fmla="*/ 1129168 w 1382621"/>
                <a:gd name="connsiteY6" fmla="*/ 737476 h 1196219"/>
                <a:gd name="connsiteX7" fmla="*/ 721498 w 1382621"/>
                <a:gd name="connsiteY7" fmla="*/ 453631 h 1196219"/>
                <a:gd name="connsiteX8" fmla="*/ 369073 w 1382621"/>
                <a:gd name="connsiteY8" fmla="*/ 211696 h 1196219"/>
                <a:gd name="connsiteX9" fmla="*/ 130948 w 1382621"/>
                <a:gd name="connsiteY9" fmla="*/ 11671 h 1196219"/>
                <a:gd name="connsiteX10" fmla="*/ 5218 w 1382621"/>
                <a:gd name="connsiteY10" fmla="*/ 236461 h 1196219"/>
                <a:gd name="connsiteX0" fmla="*/ 5218 w 1382621"/>
                <a:gd name="connsiteY0" fmla="*/ 244278 h 1204036"/>
                <a:gd name="connsiteX1" fmla="*/ 260488 w 1382621"/>
                <a:gd name="connsiteY1" fmla="*/ 419538 h 1204036"/>
                <a:gd name="connsiteX2" fmla="*/ 605293 w 1382621"/>
                <a:gd name="connsiteY2" fmla="*/ 718623 h 1204036"/>
                <a:gd name="connsiteX3" fmla="*/ 871993 w 1382621"/>
                <a:gd name="connsiteY3" fmla="*/ 994848 h 1204036"/>
                <a:gd name="connsiteX4" fmla="*/ 1285378 w 1382621"/>
                <a:gd name="connsiteY4" fmla="*/ 1149153 h 1204036"/>
                <a:gd name="connsiteX5" fmla="*/ 1382533 w 1382621"/>
                <a:gd name="connsiteY5" fmla="*/ 901503 h 1204036"/>
                <a:gd name="connsiteX6" fmla="*/ 1129168 w 1382621"/>
                <a:gd name="connsiteY6" fmla="*/ 745293 h 1204036"/>
                <a:gd name="connsiteX7" fmla="*/ 721498 w 1382621"/>
                <a:gd name="connsiteY7" fmla="*/ 461448 h 1204036"/>
                <a:gd name="connsiteX8" fmla="*/ 369073 w 1382621"/>
                <a:gd name="connsiteY8" fmla="*/ 219513 h 1204036"/>
                <a:gd name="connsiteX9" fmla="*/ 130948 w 1382621"/>
                <a:gd name="connsiteY9" fmla="*/ 19488 h 1204036"/>
                <a:gd name="connsiteX10" fmla="*/ 5218 w 1382621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86864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91055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9276" h="1206796">
                  <a:moveTo>
                    <a:pt x="1873" y="244278"/>
                  </a:moveTo>
                  <a:cubicBezTo>
                    <a:pt x="13303" y="348418"/>
                    <a:pt x="78073" y="441128"/>
                    <a:pt x="257143" y="419538"/>
                  </a:cubicBezTo>
                  <a:cubicBezTo>
                    <a:pt x="234918" y="564953"/>
                    <a:pt x="376523" y="782758"/>
                    <a:pt x="601948" y="718623"/>
                  </a:cubicBezTo>
                  <a:cubicBezTo>
                    <a:pt x="530828" y="947858"/>
                    <a:pt x="787368" y="1085653"/>
                    <a:pt x="910558" y="994848"/>
                  </a:cubicBezTo>
                  <a:cubicBezTo>
                    <a:pt x="917543" y="1160583"/>
                    <a:pt x="1065498" y="1284408"/>
                    <a:pt x="1282033" y="1149153"/>
                  </a:cubicBezTo>
                  <a:cubicBezTo>
                    <a:pt x="1352518" y="1094543"/>
                    <a:pt x="1381093" y="1009453"/>
                    <a:pt x="1379188" y="928173"/>
                  </a:cubicBezTo>
                  <a:cubicBezTo>
                    <a:pt x="1381093" y="869753"/>
                    <a:pt x="1291558" y="727513"/>
                    <a:pt x="1125823" y="745293"/>
                  </a:cubicBezTo>
                  <a:cubicBezTo>
                    <a:pt x="1156303" y="513518"/>
                    <a:pt x="939133" y="399853"/>
                    <a:pt x="779113" y="484308"/>
                  </a:cubicBezTo>
                  <a:cubicBezTo>
                    <a:pt x="833088" y="333813"/>
                    <a:pt x="574643" y="57588"/>
                    <a:pt x="365728" y="219513"/>
                  </a:cubicBezTo>
                  <a:cubicBezTo>
                    <a:pt x="414623" y="16948"/>
                    <a:pt x="193008" y="-33217"/>
                    <a:pt x="127603" y="19488"/>
                  </a:cubicBezTo>
                  <a:cubicBezTo>
                    <a:pt x="82201" y="42666"/>
                    <a:pt x="-14637" y="116643"/>
                    <a:pt x="1873" y="244278"/>
                  </a:cubicBezTo>
                  <a:close/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1"/>
            </a:p>
          </p:txBody>
        </p:sp>
      </p:grpSp>
      <p:sp>
        <p:nvSpPr>
          <p:cNvPr id="8" name="Oval 7">
            <a:extLst/>
          </p:cNvPr>
          <p:cNvSpPr/>
          <p:nvPr/>
        </p:nvSpPr>
        <p:spPr>
          <a:xfrm>
            <a:off x="5908675" y="3335338"/>
            <a:ext cx="828675" cy="8270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9" name="Oval 8">
            <a:extLst/>
          </p:cNvPr>
          <p:cNvSpPr/>
          <p:nvPr/>
        </p:nvSpPr>
        <p:spPr>
          <a:xfrm>
            <a:off x="3106738" y="3894138"/>
            <a:ext cx="828675" cy="8270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10" name="Oval 9">
            <a:extLst/>
          </p:cNvPr>
          <p:cNvSpPr/>
          <p:nvPr/>
        </p:nvSpPr>
        <p:spPr>
          <a:xfrm>
            <a:off x="5267325" y="5208588"/>
            <a:ext cx="827088" cy="828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5842507" y="2611739"/>
            <a:ext cx="96033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01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4280" name="Group 11"/>
          <p:cNvGrpSpPr>
            <a:grpSpLocks/>
          </p:cNvGrpSpPr>
          <p:nvPr/>
        </p:nvGrpSpPr>
        <p:grpSpPr bwMode="auto">
          <a:xfrm>
            <a:off x="4527550" y="2368550"/>
            <a:ext cx="2211388" cy="550863"/>
            <a:chOff x="2551705" y="4283314"/>
            <a:chExt cx="2357003" cy="551614"/>
          </a:xfrm>
        </p:grpSpPr>
        <p:sp>
          <p:nvSpPr>
            <p:cNvPr id="13" name="TextBox 12">
              <a:extLst/>
            </p:cNvPr>
            <p:cNvSpPr txBox="1"/>
            <p:nvPr/>
          </p:nvSpPr>
          <p:spPr>
            <a:xfrm>
              <a:off x="2551705" y="4559916"/>
              <a:ext cx="2357003" cy="2750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  <p:sp>
          <p:nvSpPr>
            <p:cNvPr id="14" name="TextBox 13">
              <a:extLst/>
            </p:cNvPr>
            <p:cNvSpPr txBox="1"/>
            <p:nvPr/>
          </p:nvSpPr>
          <p:spPr>
            <a:xfrm>
              <a:off x="2551705" y="4283314"/>
              <a:ext cx="2336699" cy="457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r>
                <a:rPr lang="sk-SK" altLang="ko-KR" sz="2400" b="1">
                  <a:solidFill>
                    <a:srgbClr val="2CB8AE"/>
                  </a:solidFill>
                  <a:cs typeface="Arial" charset="0"/>
                </a:rPr>
                <a:t>Žiak</a:t>
              </a:r>
              <a:endParaRPr lang="ko-KR" altLang="en-US" sz="2400" b="1">
                <a:solidFill>
                  <a:srgbClr val="2CB8AE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54281" name="Group 14"/>
          <p:cNvGrpSpPr>
            <a:grpSpLocks/>
          </p:cNvGrpSpPr>
          <p:nvPr/>
        </p:nvGrpSpPr>
        <p:grpSpPr bwMode="auto">
          <a:xfrm>
            <a:off x="912813" y="4691063"/>
            <a:ext cx="2125662" cy="552450"/>
            <a:chOff x="2551705" y="4283314"/>
            <a:chExt cx="2357003" cy="552411"/>
          </a:xfrm>
        </p:grpSpPr>
        <p:sp>
          <p:nvSpPr>
            <p:cNvPr id="16" name="TextBox 15">
              <a:extLst/>
            </p:cNvPr>
            <p:cNvSpPr txBox="1"/>
            <p:nvPr/>
          </p:nvSpPr>
          <p:spPr>
            <a:xfrm>
              <a:off x="2551705" y="4561106"/>
              <a:ext cx="2357003" cy="2746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  <p:sp>
          <p:nvSpPr>
            <p:cNvPr id="54293" name="TextBox 16"/>
            <p:cNvSpPr txBox="1">
              <a:spLocks noChangeArrowheads="1"/>
            </p:cNvSpPr>
            <p:nvPr/>
          </p:nvSpPr>
          <p:spPr bwMode="auto">
            <a:xfrm>
              <a:off x="2551705" y="4283314"/>
              <a:ext cx="2337640" cy="457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sk-SK" altLang="ko-KR" sz="2400" b="1">
                  <a:solidFill>
                    <a:schemeClr val="accent1"/>
                  </a:solidFill>
                  <a:cs typeface="Arial" charset="0"/>
                </a:rPr>
                <a:t>Trieda</a:t>
              </a:r>
              <a:endParaRPr lang="ko-KR" altLang="en-US" sz="2400" b="1">
                <a:solidFill>
                  <a:schemeClr val="accent1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18" name="TextBox 17">
            <a:extLst/>
          </p:cNvPr>
          <p:cNvSpPr txBox="1"/>
          <p:nvPr/>
        </p:nvSpPr>
        <p:spPr>
          <a:xfrm>
            <a:off x="2068119" y="3923184"/>
            <a:ext cx="96033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02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6913779" y="5189098"/>
            <a:ext cx="96033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rPr>
              <a:t>03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4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4284" name="Group 19"/>
          <p:cNvGrpSpPr>
            <a:grpSpLocks/>
          </p:cNvGrpSpPr>
          <p:nvPr/>
        </p:nvGrpSpPr>
        <p:grpSpPr bwMode="auto">
          <a:xfrm>
            <a:off x="7729538" y="5319713"/>
            <a:ext cx="2663825" cy="552450"/>
            <a:chOff x="2551705" y="4283314"/>
            <a:chExt cx="2357003" cy="552094"/>
          </a:xfrm>
        </p:grpSpPr>
        <p:sp>
          <p:nvSpPr>
            <p:cNvPr id="21" name="TextBox 20">
              <a:extLst/>
            </p:cNvPr>
            <p:cNvSpPr txBox="1"/>
            <p:nvPr/>
          </p:nvSpPr>
          <p:spPr>
            <a:xfrm>
              <a:off x="2551705" y="4560947"/>
              <a:ext cx="2357003" cy="274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endParaRPr lang="ko-KR" altLang="en-US" sz="1200">
                <a:solidFill>
                  <a:srgbClr val="595959"/>
                </a:solidFill>
                <a:cs typeface="Arial" charset="0"/>
              </a:endParaRPr>
            </a:p>
          </p:txBody>
        </p:sp>
        <p:sp>
          <p:nvSpPr>
            <p:cNvPr id="22" name="TextBox 21">
              <a:extLst/>
            </p:cNvPr>
            <p:cNvSpPr txBox="1"/>
            <p:nvPr/>
          </p:nvSpPr>
          <p:spPr>
            <a:xfrm>
              <a:off x="2551705" y="4283314"/>
              <a:ext cx="2337338" cy="4569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sk-SK" altLang="ko-KR" sz="2400" b="1">
                  <a:solidFill>
                    <a:srgbClr val="24A8C2"/>
                  </a:solidFill>
                  <a:cs typeface="Arial" charset="0"/>
                </a:rPr>
                <a:t>Škola</a:t>
              </a:r>
              <a:endParaRPr lang="ko-KR" altLang="en-US" sz="2400" b="1">
                <a:solidFill>
                  <a:srgbClr val="24A8C2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23" name="Isosceles Triangle 22">
            <a:extLst/>
          </p:cNvPr>
          <p:cNvSpPr/>
          <p:nvPr/>
        </p:nvSpPr>
        <p:spPr>
          <a:xfrm rot="19800000">
            <a:off x="5497513" y="5413375"/>
            <a:ext cx="403225" cy="403225"/>
          </a:xfrm>
          <a:custGeom>
            <a:avLst/>
            <a:gdLst/>
            <a:ahLst/>
            <a:cxnLst/>
            <a:rect l="l" t="t" r="r" b="b"/>
            <a:pathLst>
              <a:path w="3948369" h="3947711">
                <a:moveTo>
                  <a:pt x="1024184" y="1327019"/>
                </a:moveTo>
                <a:cubicBezTo>
                  <a:pt x="953964" y="1286477"/>
                  <a:pt x="864174" y="1310536"/>
                  <a:pt x="823632" y="1380756"/>
                </a:cubicBezTo>
                <a:cubicBezTo>
                  <a:pt x="783091" y="1450976"/>
                  <a:pt x="807150" y="1540767"/>
                  <a:pt x="877370" y="1581308"/>
                </a:cubicBezTo>
                <a:cubicBezTo>
                  <a:pt x="947590" y="1621850"/>
                  <a:pt x="1037380" y="1597790"/>
                  <a:pt x="1077922" y="1527570"/>
                </a:cubicBezTo>
                <a:cubicBezTo>
                  <a:pt x="1118463" y="1457350"/>
                  <a:pt x="1094404" y="1367560"/>
                  <a:pt x="1024184" y="1327019"/>
                </a:cubicBezTo>
                <a:close/>
                <a:moveTo>
                  <a:pt x="3610643" y="2228121"/>
                </a:moveTo>
                <a:cubicBezTo>
                  <a:pt x="3600833" y="2220477"/>
                  <a:pt x="3589363" y="2214630"/>
                  <a:pt x="3576595" y="2211209"/>
                </a:cubicBezTo>
                <a:cubicBezTo>
                  <a:pt x="3525522" y="2197524"/>
                  <a:pt x="3473024" y="2227833"/>
                  <a:pt x="3459339" y="2278906"/>
                </a:cubicBezTo>
                <a:cubicBezTo>
                  <a:pt x="3445654" y="2329979"/>
                  <a:pt x="3475964" y="2382476"/>
                  <a:pt x="3527037" y="2396161"/>
                </a:cubicBezTo>
                <a:cubicBezTo>
                  <a:pt x="3578110" y="2409846"/>
                  <a:pt x="3630607" y="2379537"/>
                  <a:pt x="3644292" y="2328464"/>
                </a:cubicBezTo>
                <a:cubicBezTo>
                  <a:pt x="3654556" y="2290159"/>
                  <a:pt x="3640073" y="2251053"/>
                  <a:pt x="3610643" y="2228121"/>
                </a:cubicBezTo>
                <a:close/>
                <a:moveTo>
                  <a:pt x="3948369" y="2177025"/>
                </a:moveTo>
                <a:lnTo>
                  <a:pt x="3902391" y="2247588"/>
                </a:lnTo>
                <a:cubicBezTo>
                  <a:pt x="3840166" y="2207044"/>
                  <a:pt x="3769677" y="2184131"/>
                  <a:pt x="3697935" y="2180296"/>
                </a:cubicBezTo>
                <a:cubicBezTo>
                  <a:pt x="3737123" y="2226403"/>
                  <a:pt x="3753617" y="2290363"/>
                  <a:pt x="3736768" y="2353243"/>
                </a:cubicBezTo>
                <a:cubicBezTo>
                  <a:pt x="3709398" y="2455390"/>
                  <a:pt x="3604404" y="2516008"/>
                  <a:pt x="3502258" y="2488638"/>
                </a:cubicBezTo>
                <a:cubicBezTo>
                  <a:pt x="3400111" y="2461268"/>
                  <a:pt x="3339493" y="2356274"/>
                  <a:pt x="3366863" y="2254127"/>
                </a:cubicBezTo>
                <a:cubicBezTo>
                  <a:pt x="3381032" y="2201247"/>
                  <a:pt x="3416004" y="2159497"/>
                  <a:pt x="3460818" y="2135698"/>
                </a:cubicBezTo>
                <a:cubicBezTo>
                  <a:pt x="3436032" y="2129730"/>
                  <a:pt x="3409996" y="2129302"/>
                  <a:pt x="3383900" y="2133133"/>
                </a:cubicBezTo>
                <a:cubicBezTo>
                  <a:pt x="3331988" y="2140756"/>
                  <a:pt x="3285146" y="2164460"/>
                  <a:pt x="3249703" y="2200200"/>
                </a:cubicBezTo>
                <a:cubicBezTo>
                  <a:pt x="3299772" y="2410806"/>
                  <a:pt x="3262997" y="2663063"/>
                  <a:pt x="3111944" y="2983361"/>
                </a:cubicBezTo>
                <a:cubicBezTo>
                  <a:pt x="2900481" y="3337269"/>
                  <a:pt x="2604169" y="3479398"/>
                  <a:pt x="2264290" y="3473876"/>
                </a:cubicBezTo>
                <a:lnTo>
                  <a:pt x="1854414" y="3947711"/>
                </a:lnTo>
                <a:lnTo>
                  <a:pt x="1615515" y="3809782"/>
                </a:lnTo>
                <a:lnTo>
                  <a:pt x="1764774" y="3379707"/>
                </a:lnTo>
                <a:cubicBezTo>
                  <a:pt x="1587770" y="3319643"/>
                  <a:pt x="1405350" y="3232972"/>
                  <a:pt x="1221865" y="3127037"/>
                </a:cubicBezTo>
                <a:cubicBezTo>
                  <a:pt x="1120271" y="3068382"/>
                  <a:pt x="1025311" y="3004264"/>
                  <a:pt x="938291" y="2935309"/>
                </a:cubicBezTo>
                <a:lnTo>
                  <a:pt x="509476" y="3157353"/>
                </a:lnTo>
                <a:lnTo>
                  <a:pt x="247593" y="2999226"/>
                </a:lnTo>
                <a:lnTo>
                  <a:pt x="599626" y="2603610"/>
                </a:lnTo>
                <a:cubicBezTo>
                  <a:pt x="384783" y="2338553"/>
                  <a:pt x="289709" y="2193107"/>
                  <a:pt x="174176" y="1843897"/>
                </a:cubicBezTo>
                <a:lnTo>
                  <a:pt x="0" y="1381252"/>
                </a:lnTo>
                <a:lnTo>
                  <a:pt x="107522" y="1111013"/>
                </a:lnTo>
                <a:cubicBezTo>
                  <a:pt x="159316" y="1021302"/>
                  <a:pt x="259400" y="1099908"/>
                  <a:pt x="349113" y="1151702"/>
                </a:cubicBezTo>
                <a:lnTo>
                  <a:pt x="486246" y="1217020"/>
                </a:lnTo>
                <a:cubicBezTo>
                  <a:pt x="628225" y="1148493"/>
                  <a:pt x="768311" y="1094036"/>
                  <a:pt x="908721" y="1057007"/>
                </a:cubicBezTo>
                <a:cubicBezTo>
                  <a:pt x="1011476" y="947354"/>
                  <a:pt x="1021990" y="857768"/>
                  <a:pt x="976491" y="611195"/>
                </a:cubicBezTo>
                <a:cubicBezTo>
                  <a:pt x="1335325" y="817429"/>
                  <a:pt x="1326102" y="899150"/>
                  <a:pt x="1389221" y="1007976"/>
                </a:cubicBezTo>
                <a:cubicBezTo>
                  <a:pt x="1615807" y="1002289"/>
                  <a:pt x="1836555" y="1044211"/>
                  <a:pt x="2066828" y="1133629"/>
                </a:cubicBezTo>
                <a:cubicBezTo>
                  <a:pt x="2047082" y="1203277"/>
                  <a:pt x="2048342" y="1275855"/>
                  <a:pt x="2067080" y="1343672"/>
                </a:cubicBezTo>
                <a:cubicBezTo>
                  <a:pt x="2009772" y="1325329"/>
                  <a:pt x="1950048" y="1312156"/>
                  <a:pt x="1888409" y="1302802"/>
                </a:cubicBezTo>
                <a:lnTo>
                  <a:pt x="1831983" y="1466454"/>
                </a:lnTo>
                <a:cubicBezTo>
                  <a:pt x="2171713" y="1545279"/>
                  <a:pt x="2334158" y="1639067"/>
                  <a:pt x="2533793" y="1871644"/>
                </a:cubicBezTo>
                <a:lnTo>
                  <a:pt x="2655130" y="1752801"/>
                </a:lnTo>
                <a:cubicBezTo>
                  <a:pt x="2623271" y="1710443"/>
                  <a:pt x="2589631" y="1671169"/>
                  <a:pt x="2553401" y="1635762"/>
                </a:cubicBezTo>
                <a:cubicBezTo>
                  <a:pt x="2626342" y="1620812"/>
                  <a:pt x="2694472" y="1585039"/>
                  <a:pt x="2748239" y="1530606"/>
                </a:cubicBezTo>
                <a:cubicBezTo>
                  <a:pt x="2959801" y="1699876"/>
                  <a:pt x="3152007" y="1908367"/>
                  <a:pt x="3223775" y="2111154"/>
                </a:cubicBezTo>
                <a:cubicBezTo>
                  <a:pt x="3265103" y="2076949"/>
                  <a:pt x="3316077" y="2055387"/>
                  <a:pt x="3371292" y="2047279"/>
                </a:cubicBezTo>
                <a:cubicBezTo>
                  <a:pt x="3454199" y="2035105"/>
                  <a:pt x="3536665" y="2054733"/>
                  <a:pt x="3603728" y="2099347"/>
                </a:cubicBezTo>
                <a:cubicBezTo>
                  <a:pt x="3679156" y="2088543"/>
                  <a:pt x="3756158" y="2095770"/>
                  <a:pt x="3828792" y="2119628"/>
                </a:cubicBezTo>
                <a:cubicBezTo>
                  <a:pt x="3870454" y="2133311"/>
                  <a:pt x="3910678" y="2152466"/>
                  <a:pt x="3948369" y="2177025"/>
                </a:cubicBezTo>
                <a:close/>
                <a:moveTo>
                  <a:pt x="2661401" y="883270"/>
                </a:moveTo>
                <a:cubicBezTo>
                  <a:pt x="2838812" y="985699"/>
                  <a:pt x="2899598" y="1212554"/>
                  <a:pt x="2797170" y="1389966"/>
                </a:cubicBezTo>
                <a:cubicBezTo>
                  <a:pt x="2694741" y="1567377"/>
                  <a:pt x="2467885" y="1628163"/>
                  <a:pt x="2290474" y="1525735"/>
                </a:cubicBezTo>
                <a:cubicBezTo>
                  <a:pt x="2113063" y="1423306"/>
                  <a:pt x="2052277" y="1196450"/>
                  <a:pt x="2154705" y="1019039"/>
                </a:cubicBezTo>
                <a:cubicBezTo>
                  <a:pt x="2257134" y="841627"/>
                  <a:pt x="2483990" y="780842"/>
                  <a:pt x="2661401" y="883270"/>
                </a:cubicBezTo>
                <a:close/>
                <a:moveTo>
                  <a:pt x="2494139" y="49756"/>
                </a:moveTo>
                <a:cubicBezTo>
                  <a:pt x="2671551" y="152184"/>
                  <a:pt x="2732337" y="379040"/>
                  <a:pt x="2629908" y="556451"/>
                </a:cubicBezTo>
                <a:cubicBezTo>
                  <a:pt x="2527480" y="733863"/>
                  <a:pt x="2300624" y="794648"/>
                  <a:pt x="2123212" y="692220"/>
                </a:cubicBezTo>
                <a:cubicBezTo>
                  <a:pt x="1945801" y="589791"/>
                  <a:pt x="1885015" y="362936"/>
                  <a:pt x="1987444" y="185524"/>
                </a:cubicBezTo>
                <a:cubicBezTo>
                  <a:pt x="2089872" y="8113"/>
                  <a:pt x="2316728" y="-52673"/>
                  <a:pt x="2494139" y="497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24" name="Donut 15">
            <a:extLst/>
          </p:cNvPr>
          <p:cNvSpPr/>
          <p:nvPr/>
        </p:nvSpPr>
        <p:spPr>
          <a:xfrm>
            <a:off x="6108700" y="3532188"/>
            <a:ext cx="428625" cy="427037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25" name="Oval 21">
            <a:extLst/>
          </p:cNvPr>
          <p:cNvSpPr/>
          <p:nvPr/>
        </p:nvSpPr>
        <p:spPr>
          <a:xfrm rot="20700000">
            <a:off x="3322638" y="4133850"/>
            <a:ext cx="398462" cy="34925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26" name="TextBox 25">
            <a:extLst/>
          </p:cNvPr>
          <p:cNvSpPr txBox="1"/>
          <p:nvPr/>
        </p:nvSpPr>
        <p:spPr>
          <a:xfrm>
            <a:off x="8796338" y="1933575"/>
            <a:ext cx="2351087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en-US" altLang="ko-KR" sz="1200">
                <a:solidFill>
                  <a:srgbClr val="404040"/>
                </a:solidFill>
                <a:cs typeface="Arial" charset="0"/>
              </a:rPr>
              <a:t>.   </a:t>
            </a:r>
            <a:endParaRPr lang="ko-KR" altLang="en-US" sz="1200">
              <a:solidFill>
                <a:srgbClr val="404040"/>
              </a:solidFill>
              <a:cs typeface="Arial" charset="0"/>
            </a:endParaRPr>
          </a:p>
        </p:txBody>
      </p:sp>
      <p:sp>
        <p:nvSpPr>
          <p:cNvPr id="54289" name="TextBox 26"/>
          <p:cNvSpPr txBox="1">
            <a:spLocks noChangeArrowheads="1"/>
          </p:cNvSpPr>
          <p:nvPr/>
        </p:nvSpPr>
        <p:spPr bwMode="auto">
          <a:xfrm>
            <a:off x="8796338" y="992188"/>
            <a:ext cx="2351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400" b="1">
                <a:solidFill>
                  <a:schemeClr val="accent2"/>
                </a:solidFill>
                <a:cs typeface="Arial" charset="0"/>
              </a:rPr>
              <a:t>.</a:t>
            </a:r>
            <a:endParaRPr lang="ko-KR" altLang="en-US" sz="1400" b="1">
              <a:solidFill>
                <a:schemeClr val="accent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4338"/>
            <a:ext cx="11668125" cy="84931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sk-SK" sz="2800" smtClean="0">
                <a:solidFill>
                  <a:srgbClr val="262626"/>
                </a:solidFill>
                <a:cs typeface="Arial" charset="0"/>
              </a:rPr>
              <a:t>Časový priebeh procesu zmeny ZŠ s MŠ Podolínec</a:t>
            </a:r>
            <a:endParaRPr lang="en-US" sz="2800" smtClean="0">
              <a:solidFill>
                <a:srgbClr val="262626"/>
              </a:solidFill>
              <a:cs typeface="Arial" charset="0"/>
            </a:endParaRPr>
          </a:p>
        </p:txBody>
      </p:sp>
      <p:cxnSp>
        <p:nvCxnSpPr>
          <p:cNvPr id="4" name="Straight Connector 3">
            <a:extLst/>
          </p:cNvPr>
          <p:cNvCxnSpPr>
            <a:cxnSpLocks/>
          </p:cNvCxnSpPr>
          <p:nvPr/>
        </p:nvCxnSpPr>
        <p:spPr>
          <a:xfrm>
            <a:off x="892175" y="3987800"/>
            <a:ext cx="10302875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084263" y="3832225"/>
            <a:ext cx="336550" cy="338138"/>
            <a:chOff x="4319972" y="3176972"/>
            <a:chExt cx="504056" cy="504056"/>
          </a:xfrm>
        </p:grpSpPr>
        <p:sp>
          <p:nvSpPr>
            <p:cNvPr id="3" name="Oval 5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5" name="Oval 6">
              <a:extLst/>
            </p:cNvPr>
            <p:cNvSpPr/>
            <p:nvPr/>
          </p:nvSpPr>
          <p:spPr>
            <a:xfrm>
              <a:off x="4419832" y="3276363"/>
              <a:ext cx="323357" cy="3242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00" name="Group 7"/>
          <p:cNvGrpSpPr>
            <a:grpSpLocks/>
          </p:cNvGrpSpPr>
          <p:nvPr/>
        </p:nvGrpSpPr>
        <p:grpSpPr bwMode="auto">
          <a:xfrm>
            <a:off x="2066925" y="3822700"/>
            <a:ext cx="336550" cy="338138"/>
            <a:chOff x="4319972" y="3176972"/>
            <a:chExt cx="504056" cy="504056"/>
          </a:xfrm>
        </p:grpSpPr>
        <p:sp>
          <p:nvSpPr>
            <p:cNvPr id="9" name="Oval 8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10" name="Oval 9">
              <a:extLst/>
            </p:cNvPr>
            <p:cNvSpPr/>
            <p:nvPr/>
          </p:nvSpPr>
          <p:spPr>
            <a:xfrm>
              <a:off x="4419832" y="3276363"/>
              <a:ext cx="323357" cy="3242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01" name="Group 10"/>
          <p:cNvGrpSpPr>
            <a:grpSpLocks/>
          </p:cNvGrpSpPr>
          <p:nvPr/>
        </p:nvGrpSpPr>
        <p:grpSpPr bwMode="auto">
          <a:xfrm>
            <a:off x="4032250" y="3821113"/>
            <a:ext cx="338138" cy="338137"/>
            <a:chOff x="4319972" y="3176972"/>
            <a:chExt cx="504056" cy="504056"/>
          </a:xfrm>
        </p:grpSpPr>
        <p:sp>
          <p:nvSpPr>
            <p:cNvPr id="12" name="Oval 11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13" name="Oval 12">
              <a:extLst/>
            </p:cNvPr>
            <p:cNvSpPr/>
            <p:nvPr/>
          </p:nvSpPr>
          <p:spPr>
            <a:xfrm>
              <a:off x="4419363" y="3276363"/>
              <a:ext cx="324205" cy="3242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02" name="Group 13"/>
          <p:cNvGrpSpPr>
            <a:grpSpLocks/>
          </p:cNvGrpSpPr>
          <p:nvPr/>
        </p:nvGrpSpPr>
        <p:grpSpPr bwMode="auto">
          <a:xfrm>
            <a:off x="5297488" y="3821113"/>
            <a:ext cx="336550" cy="338137"/>
            <a:chOff x="4319972" y="3176972"/>
            <a:chExt cx="504056" cy="504056"/>
          </a:xfrm>
        </p:grpSpPr>
        <p:sp>
          <p:nvSpPr>
            <p:cNvPr id="15" name="Oval 14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16" name="Oval 15">
              <a:extLst/>
            </p:cNvPr>
            <p:cNvSpPr/>
            <p:nvPr/>
          </p:nvSpPr>
          <p:spPr>
            <a:xfrm>
              <a:off x="4419832" y="3276363"/>
              <a:ext cx="323357" cy="3242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03" name="Group 16"/>
          <p:cNvGrpSpPr>
            <a:grpSpLocks/>
          </p:cNvGrpSpPr>
          <p:nvPr/>
        </p:nvGrpSpPr>
        <p:grpSpPr bwMode="auto">
          <a:xfrm>
            <a:off x="6561138" y="3821113"/>
            <a:ext cx="338137" cy="338137"/>
            <a:chOff x="4319972" y="3176972"/>
            <a:chExt cx="504056" cy="504056"/>
          </a:xfrm>
        </p:grpSpPr>
        <p:sp>
          <p:nvSpPr>
            <p:cNvPr id="18" name="Oval 17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19" name="Oval 18">
              <a:extLst/>
            </p:cNvPr>
            <p:cNvSpPr/>
            <p:nvPr/>
          </p:nvSpPr>
          <p:spPr>
            <a:xfrm>
              <a:off x="4419363" y="3276363"/>
              <a:ext cx="324205" cy="3242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04" name="Group 19"/>
          <p:cNvGrpSpPr>
            <a:grpSpLocks/>
          </p:cNvGrpSpPr>
          <p:nvPr/>
        </p:nvGrpSpPr>
        <p:grpSpPr bwMode="auto">
          <a:xfrm>
            <a:off x="7826375" y="3821113"/>
            <a:ext cx="336550" cy="338137"/>
            <a:chOff x="4319972" y="3176972"/>
            <a:chExt cx="504056" cy="504056"/>
          </a:xfrm>
        </p:grpSpPr>
        <p:sp>
          <p:nvSpPr>
            <p:cNvPr id="21" name="Oval 20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22" name="Oval 21">
              <a:extLst/>
            </p:cNvPr>
            <p:cNvSpPr/>
            <p:nvPr/>
          </p:nvSpPr>
          <p:spPr>
            <a:xfrm>
              <a:off x="4419832" y="3276363"/>
              <a:ext cx="323357" cy="3242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05" name="Group 22"/>
          <p:cNvGrpSpPr>
            <a:grpSpLocks/>
          </p:cNvGrpSpPr>
          <p:nvPr/>
        </p:nvGrpSpPr>
        <p:grpSpPr bwMode="auto">
          <a:xfrm>
            <a:off x="9090025" y="3821113"/>
            <a:ext cx="338138" cy="338137"/>
            <a:chOff x="4319972" y="3176972"/>
            <a:chExt cx="504056" cy="504056"/>
          </a:xfrm>
        </p:grpSpPr>
        <p:sp>
          <p:nvSpPr>
            <p:cNvPr id="24" name="Oval 23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25" name="Oval 24">
              <a:extLst/>
            </p:cNvPr>
            <p:cNvSpPr/>
            <p:nvPr/>
          </p:nvSpPr>
          <p:spPr>
            <a:xfrm>
              <a:off x="4419363" y="3276363"/>
              <a:ext cx="324205" cy="32420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06" name="Group 25"/>
          <p:cNvGrpSpPr>
            <a:grpSpLocks/>
          </p:cNvGrpSpPr>
          <p:nvPr/>
        </p:nvGrpSpPr>
        <p:grpSpPr bwMode="auto">
          <a:xfrm>
            <a:off x="10353675" y="3821113"/>
            <a:ext cx="338138" cy="338137"/>
            <a:chOff x="4319972" y="3176972"/>
            <a:chExt cx="504056" cy="504056"/>
          </a:xfrm>
        </p:grpSpPr>
        <p:sp>
          <p:nvSpPr>
            <p:cNvPr id="27" name="Oval 26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28" name="Oval 27">
              <a:extLst/>
            </p:cNvPr>
            <p:cNvSpPr/>
            <p:nvPr/>
          </p:nvSpPr>
          <p:spPr>
            <a:xfrm>
              <a:off x="4419363" y="3276363"/>
              <a:ext cx="324205" cy="32420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sp>
        <p:nvSpPr>
          <p:cNvPr id="29707" name="TextBox 28"/>
          <p:cNvSpPr txBox="1">
            <a:spLocks noChangeArrowheads="1"/>
          </p:cNvSpPr>
          <p:nvPr/>
        </p:nvSpPr>
        <p:spPr bwMode="auto">
          <a:xfrm>
            <a:off x="501650" y="3446463"/>
            <a:ext cx="1038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ko-KR" sz="1400" b="1">
                <a:solidFill>
                  <a:srgbClr val="404040"/>
                </a:solidFill>
              </a:rPr>
              <a:t>08/2018</a:t>
            </a:r>
            <a:endParaRPr lang="ko-KR" altLang="en-US" sz="1400" b="1">
              <a:solidFill>
                <a:srgbClr val="404040"/>
              </a:solidFill>
              <a:ea typeface="굴림" charset="-127"/>
            </a:endParaRPr>
          </a:p>
        </p:txBody>
      </p:sp>
      <p:sp>
        <p:nvSpPr>
          <p:cNvPr id="29708" name="TextBox 29"/>
          <p:cNvSpPr txBox="1">
            <a:spLocks noChangeArrowheads="1"/>
          </p:cNvSpPr>
          <p:nvPr/>
        </p:nvSpPr>
        <p:spPr bwMode="auto">
          <a:xfrm>
            <a:off x="2640013" y="4176713"/>
            <a:ext cx="1154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ko-KR" sz="1400" b="1">
                <a:solidFill>
                  <a:srgbClr val="404040"/>
                </a:solidFill>
              </a:rPr>
              <a:t>23.11.2018</a:t>
            </a:r>
            <a:endParaRPr lang="ko-KR" altLang="en-US" sz="1400" b="1">
              <a:solidFill>
                <a:srgbClr val="404040"/>
              </a:solidFill>
              <a:ea typeface="굴림" charset="-127"/>
            </a:endParaRPr>
          </a:p>
        </p:txBody>
      </p:sp>
      <p:sp>
        <p:nvSpPr>
          <p:cNvPr id="29709" name="TextBox 30"/>
          <p:cNvSpPr txBox="1">
            <a:spLocks noChangeArrowheads="1"/>
          </p:cNvSpPr>
          <p:nvPr/>
        </p:nvSpPr>
        <p:spPr bwMode="auto">
          <a:xfrm>
            <a:off x="3565525" y="3498850"/>
            <a:ext cx="1166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ko-KR" sz="1400" b="1">
                <a:solidFill>
                  <a:srgbClr val="404040"/>
                </a:solidFill>
              </a:rPr>
              <a:t>14.12.2018</a:t>
            </a:r>
            <a:endParaRPr lang="ko-KR" altLang="en-US" sz="1400" b="1">
              <a:solidFill>
                <a:srgbClr val="404040"/>
              </a:solidFill>
              <a:ea typeface="굴림" charset="-127"/>
            </a:endParaRPr>
          </a:p>
        </p:txBody>
      </p:sp>
      <p:sp>
        <p:nvSpPr>
          <p:cNvPr id="29710" name="TextBox 31"/>
          <p:cNvSpPr txBox="1">
            <a:spLocks noChangeArrowheads="1"/>
          </p:cNvSpPr>
          <p:nvPr/>
        </p:nvSpPr>
        <p:spPr bwMode="auto">
          <a:xfrm>
            <a:off x="4819650" y="4260850"/>
            <a:ext cx="1312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ko-KR" sz="1400" b="1">
                <a:solidFill>
                  <a:srgbClr val="404040"/>
                </a:solidFill>
              </a:rPr>
              <a:t>20.03.2019</a:t>
            </a:r>
            <a:endParaRPr lang="en-US" altLang="ko-KR" sz="1400" b="1">
              <a:solidFill>
                <a:srgbClr val="404040"/>
              </a:solidFill>
              <a:ea typeface="굴림" charset="-127"/>
            </a:endParaRPr>
          </a:p>
        </p:txBody>
      </p:sp>
      <p:sp>
        <p:nvSpPr>
          <p:cNvPr id="29711" name="TextBox 32"/>
          <p:cNvSpPr txBox="1">
            <a:spLocks noChangeArrowheads="1"/>
          </p:cNvSpPr>
          <p:nvPr/>
        </p:nvSpPr>
        <p:spPr bwMode="auto">
          <a:xfrm>
            <a:off x="6253163" y="3309938"/>
            <a:ext cx="1049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ko-KR" sz="1400" b="1">
                <a:solidFill>
                  <a:srgbClr val="404040"/>
                </a:solidFill>
              </a:rPr>
              <a:t>05/2019</a:t>
            </a:r>
            <a:endParaRPr lang="ko-KR" altLang="en-US" sz="1400" b="1">
              <a:solidFill>
                <a:srgbClr val="404040"/>
              </a:solidFill>
              <a:ea typeface="굴림" charset="-127"/>
            </a:endParaRPr>
          </a:p>
        </p:txBody>
      </p:sp>
      <p:sp>
        <p:nvSpPr>
          <p:cNvPr id="29712" name="TextBox 35"/>
          <p:cNvSpPr txBox="1">
            <a:spLocks noChangeArrowheads="1"/>
          </p:cNvSpPr>
          <p:nvPr/>
        </p:nvSpPr>
        <p:spPr bwMode="auto">
          <a:xfrm>
            <a:off x="10150475" y="4329113"/>
            <a:ext cx="744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b="1">
                <a:solidFill>
                  <a:srgbClr val="404040"/>
                </a:solidFill>
              </a:rPr>
              <a:t>20</a:t>
            </a:r>
            <a:r>
              <a:rPr lang="sk-SK" altLang="ko-KR" b="1">
                <a:solidFill>
                  <a:srgbClr val="404040"/>
                </a:solidFill>
              </a:rPr>
              <a:t>21</a:t>
            </a:r>
            <a:endParaRPr lang="ko-KR" altLang="en-US" b="1">
              <a:solidFill>
                <a:srgbClr val="404040"/>
              </a:solidFill>
              <a:ea typeface="굴림" charset="-127"/>
            </a:endParaRPr>
          </a:p>
        </p:txBody>
      </p:sp>
      <p:grpSp>
        <p:nvGrpSpPr>
          <p:cNvPr id="29713" name="Group 37"/>
          <p:cNvGrpSpPr>
            <a:grpSpLocks/>
          </p:cNvGrpSpPr>
          <p:nvPr/>
        </p:nvGrpSpPr>
        <p:grpSpPr bwMode="auto">
          <a:xfrm>
            <a:off x="3128963" y="3065463"/>
            <a:ext cx="2022475" cy="479425"/>
            <a:chOff x="1978221" y="2100456"/>
            <a:chExt cx="1716151" cy="479161"/>
          </a:xfrm>
        </p:grpSpPr>
        <p:sp>
          <p:nvSpPr>
            <p:cNvPr id="29747" name="TextBox 38"/>
            <p:cNvSpPr txBox="1">
              <a:spLocks noChangeArrowheads="1"/>
            </p:cNvSpPr>
            <p:nvPr/>
          </p:nvSpPr>
          <p:spPr bwMode="auto">
            <a:xfrm>
              <a:off x="1978221" y="2305130"/>
              <a:ext cx="1709415" cy="27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k-SK" altLang="ko-KR" sz="1200">
                  <a:solidFill>
                    <a:srgbClr val="404040"/>
                  </a:solidFill>
                </a:rPr>
                <a:t>Metodický deň</a:t>
              </a:r>
              <a:endParaRPr lang="en-US" altLang="ko-KR" sz="1200">
                <a:solidFill>
                  <a:srgbClr val="404040"/>
                </a:solidFill>
                <a:ea typeface="굴림" charset="-127"/>
              </a:endParaRPr>
            </a:p>
          </p:txBody>
        </p:sp>
        <p:sp>
          <p:nvSpPr>
            <p:cNvPr id="29748" name="TextBox 39"/>
            <p:cNvSpPr txBox="1">
              <a:spLocks noChangeArrowheads="1"/>
            </p:cNvSpPr>
            <p:nvPr/>
          </p:nvSpPr>
          <p:spPr bwMode="auto">
            <a:xfrm>
              <a:off x="1979568" y="2100456"/>
              <a:ext cx="1714804" cy="27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</p:grpSp>
      <p:grpSp>
        <p:nvGrpSpPr>
          <p:cNvPr id="29714" name="Group 40"/>
          <p:cNvGrpSpPr>
            <a:grpSpLocks/>
          </p:cNvGrpSpPr>
          <p:nvPr/>
        </p:nvGrpSpPr>
        <p:grpSpPr bwMode="auto">
          <a:xfrm>
            <a:off x="5743575" y="3063875"/>
            <a:ext cx="2022475" cy="479425"/>
            <a:chOff x="3705087" y="2094837"/>
            <a:chExt cx="1716151" cy="479161"/>
          </a:xfrm>
        </p:grpSpPr>
        <p:sp>
          <p:nvSpPr>
            <p:cNvPr id="29745" name="TextBox 41"/>
            <p:cNvSpPr txBox="1">
              <a:spLocks noChangeArrowheads="1"/>
            </p:cNvSpPr>
            <p:nvPr/>
          </p:nvSpPr>
          <p:spPr bwMode="auto">
            <a:xfrm>
              <a:off x="3705087" y="2299512"/>
              <a:ext cx="1709416" cy="27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  <p:sp>
          <p:nvSpPr>
            <p:cNvPr id="29746" name="TextBox 42"/>
            <p:cNvSpPr txBox="1">
              <a:spLocks noChangeArrowheads="1"/>
            </p:cNvSpPr>
            <p:nvPr/>
          </p:nvSpPr>
          <p:spPr bwMode="auto">
            <a:xfrm>
              <a:off x="3706434" y="2094837"/>
              <a:ext cx="1714804" cy="27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k-SK" altLang="ko-KR" sz="1200">
                  <a:solidFill>
                    <a:srgbClr val="404040"/>
                  </a:solidFill>
                </a:rPr>
                <a:t>Predstavenie pedagógom</a:t>
              </a:r>
              <a:endParaRPr lang="en-US" altLang="ko-KR" sz="1200">
                <a:solidFill>
                  <a:srgbClr val="404040"/>
                </a:solidFill>
                <a:ea typeface="굴림" charset="-127"/>
              </a:endParaRPr>
            </a:p>
          </p:txBody>
        </p:sp>
      </p:grpSp>
      <p:grpSp>
        <p:nvGrpSpPr>
          <p:cNvPr id="29715" name="Group 43"/>
          <p:cNvGrpSpPr>
            <a:grpSpLocks/>
          </p:cNvGrpSpPr>
          <p:nvPr/>
        </p:nvGrpSpPr>
        <p:grpSpPr bwMode="auto">
          <a:xfrm>
            <a:off x="8199438" y="2349500"/>
            <a:ext cx="2090737" cy="479425"/>
            <a:chOff x="5315247" y="2100456"/>
            <a:chExt cx="1774541" cy="479161"/>
          </a:xfrm>
        </p:grpSpPr>
        <p:sp>
          <p:nvSpPr>
            <p:cNvPr id="29743" name="TextBox 44"/>
            <p:cNvSpPr txBox="1">
              <a:spLocks noChangeArrowheads="1"/>
            </p:cNvSpPr>
            <p:nvPr/>
          </p:nvSpPr>
          <p:spPr bwMode="auto">
            <a:xfrm>
              <a:off x="5379923" y="2305131"/>
              <a:ext cx="1709865" cy="27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  <p:sp>
          <p:nvSpPr>
            <p:cNvPr id="29744" name="TextBox 45"/>
            <p:cNvSpPr txBox="1">
              <a:spLocks noChangeArrowheads="1"/>
            </p:cNvSpPr>
            <p:nvPr/>
          </p:nvSpPr>
          <p:spPr bwMode="auto">
            <a:xfrm>
              <a:off x="5315247" y="2100456"/>
              <a:ext cx="1713908" cy="27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</p:grpSp>
      <p:grpSp>
        <p:nvGrpSpPr>
          <p:cNvPr id="29716" name="Group 46"/>
          <p:cNvGrpSpPr>
            <a:grpSpLocks/>
          </p:cNvGrpSpPr>
          <p:nvPr/>
        </p:nvGrpSpPr>
        <p:grpSpPr bwMode="auto">
          <a:xfrm>
            <a:off x="1885950" y="4513263"/>
            <a:ext cx="2468563" cy="1004887"/>
            <a:chOff x="1109958" y="5132809"/>
            <a:chExt cx="1720208" cy="1004329"/>
          </a:xfrm>
        </p:grpSpPr>
        <p:sp>
          <p:nvSpPr>
            <p:cNvPr id="29741" name="TextBox 47"/>
            <p:cNvSpPr txBox="1">
              <a:spLocks noChangeArrowheads="1"/>
            </p:cNvSpPr>
            <p:nvPr/>
          </p:nvSpPr>
          <p:spPr bwMode="auto">
            <a:xfrm>
              <a:off x="1109958" y="5327963"/>
              <a:ext cx="1709146" cy="456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sk-SK" sz="1200">
                <a:solidFill>
                  <a:srgbClr val="404040"/>
                </a:solidFill>
                <a:ea typeface="굴림" charset="-127"/>
              </a:endParaRPr>
            </a:p>
            <a:p>
              <a:pPr algn="ctr"/>
              <a:endParaRPr lang="ko-KR" altLang="en-US" sz="1200">
                <a:solidFill>
                  <a:srgbClr val="404040"/>
                </a:solidFill>
                <a:ea typeface="굴림" charset="-127"/>
              </a:endParaRPr>
            </a:p>
          </p:txBody>
        </p:sp>
        <p:sp>
          <p:nvSpPr>
            <p:cNvPr id="29742" name="TextBox 48"/>
            <p:cNvSpPr txBox="1">
              <a:spLocks noChangeArrowheads="1"/>
            </p:cNvSpPr>
            <p:nvPr/>
          </p:nvSpPr>
          <p:spPr bwMode="auto">
            <a:xfrm>
              <a:off x="1115490" y="5132809"/>
              <a:ext cx="1714676" cy="100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buFontTx/>
                <a:buAutoNum type="arabicPeriod"/>
              </a:pPr>
              <a:r>
                <a:rPr lang="sk-SK" altLang="ko-KR" sz="1200" b="1">
                  <a:solidFill>
                    <a:srgbClr val="404040"/>
                  </a:solidFill>
                </a:rPr>
                <a:t>workshop TRŠ</a:t>
              </a:r>
            </a:p>
            <a:p>
              <a:pPr marL="342900" indent="-342900" algn="ctr"/>
              <a:endParaRPr lang="sk-SK" altLang="ko-KR" sz="1200" b="1">
                <a:solidFill>
                  <a:srgbClr val="404040"/>
                </a:solidFill>
              </a:endParaRPr>
            </a:p>
            <a:p>
              <a:pPr marL="342900" indent="-342900" algn="ctr"/>
              <a:r>
                <a:rPr lang="sk-SK" altLang="ko-KR" sz="1200">
                  <a:solidFill>
                    <a:srgbClr val="404040"/>
                  </a:solidFill>
                </a:rPr>
                <a:t>Dohody a pravidlá TRŠ</a:t>
              </a:r>
            </a:p>
            <a:p>
              <a:pPr marL="342900" indent="-342900" algn="ctr"/>
              <a:r>
                <a:rPr lang="sk-SK" altLang="ko-KR" sz="1200">
                  <a:solidFill>
                    <a:srgbClr val="404040"/>
                  </a:solidFill>
                </a:rPr>
                <a:t>Tvorba pozitívnych vzťahov</a:t>
              </a:r>
            </a:p>
            <a:p>
              <a:pPr marL="342900" indent="-342900" algn="ctr"/>
              <a:r>
                <a:rPr lang="sk-SK" altLang="ko-KR" sz="1200">
                  <a:solidFill>
                    <a:srgbClr val="404040"/>
                  </a:solidFill>
                </a:rPr>
                <a:t>Fullanov model zmeny</a:t>
              </a:r>
              <a:endParaRPr lang="en-US" altLang="ko-KR" sz="1200">
                <a:solidFill>
                  <a:srgbClr val="404040"/>
                </a:solidFill>
                <a:ea typeface="굴림" charset="-127"/>
              </a:endParaRPr>
            </a:p>
          </p:txBody>
        </p:sp>
      </p:grpSp>
      <p:grpSp>
        <p:nvGrpSpPr>
          <p:cNvPr id="29717" name="Group 49"/>
          <p:cNvGrpSpPr>
            <a:grpSpLocks/>
          </p:cNvGrpSpPr>
          <p:nvPr/>
        </p:nvGrpSpPr>
        <p:grpSpPr bwMode="auto">
          <a:xfrm>
            <a:off x="4492625" y="4387850"/>
            <a:ext cx="2044700" cy="469900"/>
            <a:chOff x="2864666" y="5128698"/>
            <a:chExt cx="1735201" cy="469639"/>
          </a:xfrm>
        </p:grpSpPr>
        <p:sp>
          <p:nvSpPr>
            <p:cNvPr id="29739" name="TextBox 50"/>
            <p:cNvSpPr txBox="1">
              <a:spLocks noChangeArrowheads="1"/>
            </p:cNvSpPr>
            <p:nvPr/>
          </p:nvSpPr>
          <p:spPr bwMode="auto">
            <a:xfrm>
              <a:off x="2864666" y="5323853"/>
              <a:ext cx="1709605" cy="274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k-SK" altLang="ko-KR" sz="1200" b="1">
                  <a:solidFill>
                    <a:srgbClr val="404040"/>
                  </a:solidFill>
                </a:rPr>
                <a:t>2. workshop TRŠ</a:t>
              </a:r>
              <a:r>
                <a:rPr lang="en-US" altLang="ko-KR" sz="1200">
                  <a:solidFill>
                    <a:srgbClr val="404040"/>
                  </a:solidFill>
                </a:rPr>
                <a:t> </a:t>
              </a:r>
              <a:endParaRPr lang="ko-KR" altLang="en-US" sz="1200">
                <a:solidFill>
                  <a:srgbClr val="404040"/>
                </a:solidFill>
              </a:endParaRPr>
            </a:p>
          </p:txBody>
        </p:sp>
        <p:sp>
          <p:nvSpPr>
            <p:cNvPr id="29740" name="TextBox 51"/>
            <p:cNvSpPr txBox="1">
              <a:spLocks noChangeArrowheads="1"/>
            </p:cNvSpPr>
            <p:nvPr/>
          </p:nvSpPr>
          <p:spPr bwMode="auto">
            <a:xfrm>
              <a:off x="2884875" y="5128698"/>
              <a:ext cx="1714992" cy="274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</p:grpSp>
      <p:grpSp>
        <p:nvGrpSpPr>
          <p:cNvPr id="29718" name="Group 52"/>
          <p:cNvGrpSpPr>
            <a:grpSpLocks/>
          </p:cNvGrpSpPr>
          <p:nvPr/>
        </p:nvGrpSpPr>
        <p:grpSpPr bwMode="auto">
          <a:xfrm>
            <a:off x="6929438" y="4703763"/>
            <a:ext cx="2044700" cy="469900"/>
            <a:chOff x="4574516" y="5124587"/>
            <a:chExt cx="1735201" cy="469639"/>
          </a:xfrm>
        </p:grpSpPr>
        <p:sp>
          <p:nvSpPr>
            <p:cNvPr id="29737" name="TextBox 53"/>
            <p:cNvSpPr txBox="1">
              <a:spLocks noChangeArrowheads="1"/>
            </p:cNvSpPr>
            <p:nvPr/>
          </p:nvSpPr>
          <p:spPr bwMode="auto">
            <a:xfrm>
              <a:off x="4574516" y="5319741"/>
              <a:ext cx="1709604" cy="274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  <p:sp>
          <p:nvSpPr>
            <p:cNvPr id="29738" name="TextBox 54"/>
            <p:cNvSpPr txBox="1">
              <a:spLocks noChangeArrowheads="1"/>
            </p:cNvSpPr>
            <p:nvPr/>
          </p:nvSpPr>
          <p:spPr bwMode="auto">
            <a:xfrm>
              <a:off x="4594724" y="5124587"/>
              <a:ext cx="1714993" cy="274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</p:grpSp>
      <p:grpSp>
        <p:nvGrpSpPr>
          <p:cNvPr id="29719" name="Group 55"/>
          <p:cNvGrpSpPr>
            <a:grpSpLocks/>
          </p:cNvGrpSpPr>
          <p:nvPr/>
        </p:nvGrpSpPr>
        <p:grpSpPr bwMode="auto">
          <a:xfrm>
            <a:off x="9525000" y="4514850"/>
            <a:ext cx="2014538" cy="479425"/>
            <a:chOff x="6543137" y="4397020"/>
            <a:chExt cx="1709467" cy="479253"/>
          </a:xfrm>
        </p:grpSpPr>
        <p:sp>
          <p:nvSpPr>
            <p:cNvPr id="29735" name="TextBox 56"/>
            <p:cNvSpPr txBox="1">
              <a:spLocks noChangeArrowheads="1"/>
            </p:cNvSpPr>
            <p:nvPr/>
          </p:nvSpPr>
          <p:spPr bwMode="auto">
            <a:xfrm>
              <a:off x="6812556" y="4397020"/>
              <a:ext cx="1170628" cy="274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  <p:sp>
          <p:nvSpPr>
            <p:cNvPr id="29736" name="TextBox 57"/>
            <p:cNvSpPr txBox="1">
              <a:spLocks noChangeArrowheads="1"/>
            </p:cNvSpPr>
            <p:nvPr/>
          </p:nvSpPr>
          <p:spPr bwMode="auto">
            <a:xfrm>
              <a:off x="6543137" y="4601735"/>
              <a:ext cx="1709467" cy="274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</p:grpSp>
      <p:grpSp>
        <p:nvGrpSpPr>
          <p:cNvPr id="29720" name="Group 59"/>
          <p:cNvGrpSpPr>
            <a:grpSpLocks/>
          </p:cNvGrpSpPr>
          <p:nvPr/>
        </p:nvGrpSpPr>
        <p:grpSpPr bwMode="auto">
          <a:xfrm>
            <a:off x="-125413" y="3001963"/>
            <a:ext cx="2022476" cy="479425"/>
            <a:chOff x="1978221" y="2100456"/>
            <a:chExt cx="1716151" cy="479161"/>
          </a:xfrm>
        </p:grpSpPr>
        <p:sp>
          <p:nvSpPr>
            <p:cNvPr id="29733" name="TextBox 60"/>
            <p:cNvSpPr txBox="1">
              <a:spLocks noChangeArrowheads="1"/>
            </p:cNvSpPr>
            <p:nvPr/>
          </p:nvSpPr>
          <p:spPr bwMode="auto">
            <a:xfrm>
              <a:off x="1978221" y="2305130"/>
              <a:ext cx="1709415" cy="27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k-SK" altLang="ko-KR" sz="1200">
                  <a:solidFill>
                    <a:srgbClr val="404040"/>
                  </a:solidFill>
                </a:rPr>
                <a:t>Sebareflexia školy</a:t>
              </a:r>
              <a:r>
                <a:rPr lang="en-US" altLang="ko-KR" sz="1200">
                  <a:solidFill>
                    <a:srgbClr val="404040"/>
                  </a:solidFill>
                </a:rPr>
                <a:t> </a:t>
              </a:r>
              <a:endParaRPr lang="ko-KR" altLang="en-US" sz="1200">
                <a:solidFill>
                  <a:srgbClr val="404040"/>
                </a:solidFill>
              </a:endParaRPr>
            </a:p>
          </p:txBody>
        </p:sp>
        <p:sp>
          <p:nvSpPr>
            <p:cNvPr id="29734" name="TextBox 61"/>
            <p:cNvSpPr txBox="1">
              <a:spLocks noChangeArrowheads="1"/>
            </p:cNvSpPr>
            <p:nvPr/>
          </p:nvSpPr>
          <p:spPr bwMode="auto">
            <a:xfrm>
              <a:off x="1979568" y="2100456"/>
              <a:ext cx="1714804" cy="27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</p:grpSp>
      <p:grpSp>
        <p:nvGrpSpPr>
          <p:cNvPr id="29721" name="Group 49"/>
          <p:cNvGrpSpPr>
            <a:grpSpLocks/>
          </p:cNvGrpSpPr>
          <p:nvPr/>
        </p:nvGrpSpPr>
        <p:grpSpPr bwMode="auto">
          <a:xfrm>
            <a:off x="4510088" y="4737100"/>
            <a:ext cx="2044700" cy="835025"/>
            <a:chOff x="2864666" y="5128698"/>
            <a:chExt cx="1735201" cy="834561"/>
          </a:xfrm>
        </p:grpSpPr>
        <p:sp>
          <p:nvSpPr>
            <p:cNvPr id="29731" name="TextBox 50"/>
            <p:cNvSpPr txBox="1">
              <a:spLocks noChangeArrowheads="1"/>
            </p:cNvSpPr>
            <p:nvPr/>
          </p:nvSpPr>
          <p:spPr bwMode="auto">
            <a:xfrm>
              <a:off x="2864666" y="5323852"/>
              <a:ext cx="1709604" cy="639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k-SK" altLang="ko-KR" sz="1200">
                  <a:solidFill>
                    <a:srgbClr val="404040"/>
                  </a:solidFill>
                </a:rPr>
                <a:t>Pochopenie procesu zmeny</a:t>
              </a:r>
            </a:p>
            <a:p>
              <a:pPr algn="ctr"/>
              <a:r>
                <a:rPr lang="sk-SK" altLang="ko-KR" sz="1200">
                  <a:solidFill>
                    <a:srgbClr val="404040"/>
                  </a:solidFill>
                </a:rPr>
                <a:t>Misia a vízia školy</a:t>
              </a:r>
              <a:endParaRPr lang="en-US" altLang="ko-KR" sz="1200">
                <a:solidFill>
                  <a:srgbClr val="404040"/>
                </a:solidFill>
                <a:ea typeface="굴림" charset="-127"/>
              </a:endParaRPr>
            </a:p>
          </p:txBody>
        </p:sp>
        <p:sp>
          <p:nvSpPr>
            <p:cNvPr id="29732" name="TextBox 51"/>
            <p:cNvSpPr txBox="1">
              <a:spLocks noChangeArrowheads="1"/>
            </p:cNvSpPr>
            <p:nvPr/>
          </p:nvSpPr>
          <p:spPr bwMode="auto">
            <a:xfrm>
              <a:off x="2884874" y="5128698"/>
              <a:ext cx="1714993" cy="274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en-US" sz="1200">
                <a:solidFill>
                  <a:srgbClr val="404040"/>
                </a:solidFill>
              </a:endParaRPr>
            </a:p>
          </p:txBody>
        </p:sp>
      </p:grpSp>
      <p:grpSp>
        <p:nvGrpSpPr>
          <p:cNvPr id="29722" name="Group 4"/>
          <p:cNvGrpSpPr>
            <a:grpSpLocks/>
          </p:cNvGrpSpPr>
          <p:nvPr/>
        </p:nvGrpSpPr>
        <p:grpSpPr bwMode="auto">
          <a:xfrm>
            <a:off x="2960688" y="3805238"/>
            <a:ext cx="336550" cy="338137"/>
            <a:chOff x="4319972" y="3176972"/>
            <a:chExt cx="504056" cy="504056"/>
          </a:xfrm>
        </p:grpSpPr>
        <p:sp>
          <p:nvSpPr>
            <p:cNvPr id="6" name="Oval 5">
              <a:extLst/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  <p:sp>
          <p:nvSpPr>
            <p:cNvPr id="7" name="Oval 6">
              <a:extLst/>
            </p:cNvPr>
            <p:cNvSpPr/>
            <p:nvPr/>
          </p:nvSpPr>
          <p:spPr>
            <a:xfrm>
              <a:off x="4419832" y="3276363"/>
              <a:ext cx="323357" cy="3242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/>
            </a:p>
          </p:txBody>
        </p:sp>
      </p:grpSp>
      <p:grpSp>
        <p:nvGrpSpPr>
          <p:cNvPr id="29723" name="Group 46"/>
          <p:cNvGrpSpPr>
            <a:grpSpLocks/>
          </p:cNvGrpSpPr>
          <p:nvPr/>
        </p:nvGrpSpPr>
        <p:grpSpPr bwMode="auto">
          <a:xfrm>
            <a:off x="1547813" y="2954338"/>
            <a:ext cx="1501775" cy="825500"/>
            <a:chOff x="1109958" y="5132809"/>
            <a:chExt cx="1720208" cy="437204"/>
          </a:xfrm>
        </p:grpSpPr>
        <p:sp>
          <p:nvSpPr>
            <p:cNvPr id="29725" name="TextBox 47"/>
            <p:cNvSpPr txBox="1">
              <a:spLocks noChangeArrowheads="1"/>
            </p:cNvSpPr>
            <p:nvPr/>
          </p:nvSpPr>
          <p:spPr bwMode="auto">
            <a:xfrm>
              <a:off x="1109958" y="5327869"/>
              <a:ext cx="1709298" cy="24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ko-KR" altLang="sk-SK" sz="1200">
                <a:solidFill>
                  <a:srgbClr val="404040"/>
                </a:solidFill>
                <a:ea typeface="굴림" charset="-127"/>
              </a:endParaRPr>
            </a:p>
            <a:p>
              <a:pPr algn="ctr"/>
              <a:endParaRPr lang="ko-KR" altLang="en-US" sz="1200">
                <a:solidFill>
                  <a:srgbClr val="404040"/>
                </a:solidFill>
                <a:ea typeface="굴림" charset="-127"/>
              </a:endParaRPr>
            </a:p>
          </p:txBody>
        </p:sp>
        <p:sp>
          <p:nvSpPr>
            <p:cNvPr id="29726" name="TextBox 48"/>
            <p:cNvSpPr txBox="1">
              <a:spLocks noChangeArrowheads="1"/>
            </p:cNvSpPr>
            <p:nvPr/>
          </p:nvSpPr>
          <p:spPr bwMode="auto">
            <a:xfrm>
              <a:off x="1115413" y="5132809"/>
              <a:ext cx="1714753" cy="24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/>
              <a:r>
                <a:rPr lang="sk-SK" altLang="ko-KR" sz="1200">
                  <a:solidFill>
                    <a:srgbClr val="404040"/>
                  </a:solidFill>
                </a:rPr>
                <a:t>Zber údajov,</a:t>
              </a:r>
            </a:p>
            <a:p>
              <a:pPr marL="342900" indent="-342900" algn="ctr"/>
              <a:r>
                <a:rPr lang="sk-SK" altLang="ko-KR" sz="1200">
                  <a:solidFill>
                    <a:srgbClr val="404040"/>
                  </a:solidFill>
                </a:rPr>
                <a:t>školenia lídrov</a:t>
              </a:r>
            </a:p>
          </p:txBody>
        </p:sp>
      </p:grpSp>
      <p:sp>
        <p:nvSpPr>
          <p:cNvPr id="29724" name="TextBox 29"/>
          <p:cNvSpPr txBox="1">
            <a:spLocks noChangeArrowheads="1"/>
          </p:cNvSpPr>
          <p:nvPr/>
        </p:nvSpPr>
        <p:spPr bwMode="auto">
          <a:xfrm>
            <a:off x="1665288" y="3487738"/>
            <a:ext cx="1154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ko-KR" sz="1400" b="1">
                <a:solidFill>
                  <a:srgbClr val="404040"/>
                </a:solidFill>
              </a:rPr>
              <a:t>09-11/2018</a:t>
            </a:r>
            <a:endParaRPr lang="ko-KR" altLang="en-US" sz="1400" b="1">
              <a:solidFill>
                <a:srgbClr val="404040"/>
              </a:solidFill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23850" y="339725"/>
            <a:ext cx="11572875" cy="7239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sk-SK" sz="5000" smtClean="0">
                <a:solidFill>
                  <a:srgbClr val="262626"/>
                </a:solidFill>
                <a:cs typeface="Arial" charset="0"/>
              </a:rPr>
              <a:t>02 Proces riadenej zmeny</a:t>
            </a:r>
            <a:endParaRPr lang="en-US" sz="5000" smtClean="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27" name="사각형: 둥근 위쪽 모서리 8">
            <a:extLst/>
          </p:cNvPr>
          <p:cNvSpPr/>
          <p:nvPr/>
        </p:nvSpPr>
        <p:spPr>
          <a:xfrm rot="5400000">
            <a:off x="631825" y="642938"/>
            <a:ext cx="3208337" cy="4471988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28" name="Rectangle 2">
            <a:extLst/>
          </p:cNvPr>
          <p:cNvSpPr/>
          <p:nvPr/>
        </p:nvSpPr>
        <p:spPr>
          <a:xfrm>
            <a:off x="0" y="5935663"/>
            <a:ext cx="8832850" cy="182562"/>
          </a:xfrm>
          <a:custGeom>
            <a:avLst/>
            <a:gdLst/>
            <a:ahLst/>
            <a:cxnLst/>
            <a:rect l="l" t="t" r="r" b="b"/>
            <a:pathLst>
              <a:path w="7308304" h="182327">
                <a:moveTo>
                  <a:pt x="0" y="0"/>
                </a:moveTo>
                <a:lnTo>
                  <a:pt x="7308304" y="0"/>
                </a:lnTo>
                <a:lnTo>
                  <a:pt x="7308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9" name="Rectangle 38">
            <a:extLst/>
          </p:cNvPr>
          <p:cNvSpPr/>
          <p:nvPr/>
        </p:nvSpPr>
        <p:spPr>
          <a:xfrm rot="16200000">
            <a:off x="8398670" y="5523706"/>
            <a:ext cx="1008062" cy="180975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0" name="Rectangle 41">
            <a:extLst/>
          </p:cNvPr>
          <p:cNvSpPr/>
          <p:nvPr/>
        </p:nvSpPr>
        <p:spPr>
          <a:xfrm>
            <a:off x="6240463" y="5110163"/>
            <a:ext cx="2735262" cy="182562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1" name="Rectangle 38">
            <a:extLst/>
          </p:cNvPr>
          <p:cNvSpPr/>
          <p:nvPr/>
        </p:nvSpPr>
        <p:spPr>
          <a:xfrm rot="16200000">
            <a:off x="5827713" y="4700588"/>
            <a:ext cx="1008062" cy="182562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2" name="Rectangle 41">
            <a:extLst/>
          </p:cNvPr>
          <p:cNvSpPr/>
          <p:nvPr/>
        </p:nvSpPr>
        <p:spPr>
          <a:xfrm>
            <a:off x="6240463" y="4284663"/>
            <a:ext cx="2735262" cy="182562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3" name="Rectangle 38">
            <a:extLst/>
          </p:cNvPr>
          <p:cNvSpPr/>
          <p:nvPr/>
        </p:nvSpPr>
        <p:spPr>
          <a:xfrm rot="16200000">
            <a:off x="8398670" y="3872706"/>
            <a:ext cx="1008062" cy="180975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4" name="Rectangle 41">
            <a:extLst/>
          </p:cNvPr>
          <p:cNvSpPr/>
          <p:nvPr/>
        </p:nvSpPr>
        <p:spPr>
          <a:xfrm>
            <a:off x="6240463" y="3459163"/>
            <a:ext cx="2735262" cy="182562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5" name="Rectangle 38">
            <a:extLst/>
          </p:cNvPr>
          <p:cNvSpPr/>
          <p:nvPr/>
        </p:nvSpPr>
        <p:spPr>
          <a:xfrm rot="16200000">
            <a:off x="5827713" y="3046413"/>
            <a:ext cx="1008062" cy="182562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6" name="Rectangle 41">
            <a:extLst/>
          </p:cNvPr>
          <p:cNvSpPr/>
          <p:nvPr/>
        </p:nvSpPr>
        <p:spPr>
          <a:xfrm>
            <a:off x="6240463" y="2633663"/>
            <a:ext cx="5951537" cy="182562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7" name="TextBox 36">
            <a:extLst/>
          </p:cNvPr>
          <p:cNvSpPr txBox="1"/>
          <p:nvPr/>
        </p:nvSpPr>
        <p:spPr>
          <a:xfrm>
            <a:off x="6423025" y="5341938"/>
            <a:ext cx="2049463" cy="365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/>
            <a:endParaRPr lang="sk-SK" altLang="ko-KR" sz="1200">
              <a:solidFill>
                <a:srgbClr val="404040"/>
              </a:solidFill>
            </a:endParaRPr>
          </a:p>
          <a:p>
            <a:pPr algn="r"/>
            <a:r>
              <a:rPr lang="en-US" altLang="ko-KR" sz="1200">
                <a:solidFill>
                  <a:srgbClr val="404040"/>
                </a:solidFill>
              </a:rPr>
              <a:t>. </a:t>
            </a:r>
          </a:p>
        </p:txBody>
      </p:sp>
      <p:sp>
        <p:nvSpPr>
          <p:cNvPr id="38" name="Oval 37">
            <a:extLst/>
          </p:cNvPr>
          <p:cNvSpPr/>
          <p:nvPr/>
        </p:nvSpPr>
        <p:spPr>
          <a:xfrm>
            <a:off x="8648700" y="5354638"/>
            <a:ext cx="520700" cy="520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grpSp>
        <p:nvGrpSpPr>
          <p:cNvPr id="129039" name="그룹 6"/>
          <p:cNvGrpSpPr>
            <a:grpSpLocks/>
          </p:cNvGrpSpPr>
          <p:nvPr/>
        </p:nvGrpSpPr>
        <p:grpSpPr bwMode="auto">
          <a:xfrm>
            <a:off x="9267825" y="5272088"/>
            <a:ext cx="1836738" cy="617537"/>
            <a:chOff x="9267913" y="5213870"/>
            <a:chExt cx="1836000" cy="617944"/>
          </a:xfrm>
        </p:grpSpPr>
        <p:sp>
          <p:nvSpPr>
            <p:cNvPr id="40" name="TextBox 39">
              <a:extLst/>
            </p:cNvPr>
            <p:cNvSpPr txBox="1"/>
            <p:nvPr/>
          </p:nvSpPr>
          <p:spPr>
            <a:xfrm>
              <a:off x="9267913" y="5647543"/>
              <a:ext cx="1836000" cy="18427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endParaRPr lang="en-US" altLang="ko-KR" sz="1200">
                <a:solidFill>
                  <a:srgbClr val="404040"/>
                </a:solidFill>
              </a:endParaRPr>
            </a:p>
          </p:txBody>
        </p:sp>
        <p:sp>
          <p:nvSpPr>
            <p:cNvPr id="41" name="TextBox 40">
              <a:extLst/>
            </p:cNvPr>
            <p:cNvSpPr txBox="1"/>
            <p:nvPr/>
          </p:nvSpPr>
          <p:spPr>
            <a:xfrm>
              <a:off x="9267913" y="5213870"/>
              <a:ext cx="1836000" cy="54963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sk-SK" altLang="ko-KR" b="1">
                  <a:solidFill>
                    <a:srgbClr val="3F3F3F"/>
                  </a:solidFill>
                </a:rPr>
                <a:t>Nie sme v tom sami</a:t>
              </a:r>
              <a:endParaRPr lang="en-US" altLang="ko-KR" b="1">
                <a:solidFill>
                  <a:srgbClr val="3F3F3F"/>
                </a:solidFill>
                <a:ea typeface="굴림" charset="-127"/>
              </a:endParaRPr>
            </a:p>
          </p:txBody>
        </p:sp>
      </p:grpSp>
      <p:sp>
        <p:nvSpPr>
          <p:cNvPr id="42" name="Oval 41">
            <a:extLst/>
          </p:cNvPr>
          <p:cNvSpPr/>
          <p:nvPr/>
        </p:nvSpPr>
        <p:spPr>
          <a:xfrm>
            <a:off x="8648700" y="3702050"/>
            <a:ext cx="520700" cy="522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grpSp>
        <p:nvGrpSpPr>
          <p:cNvPr id="129043" name="그룹 7"/>
          <p:cNvGrpSpPr>
            <a:grpSpLocks/>
          </p:cNvGrpSpPr>
          <p:nvPr/>
        </p:nvGrpSpPr>
        <p:grpSpPr bwMode="auto">
          <a:xfrm>
            <a:off x="9536113" y="3762375"/>
            <a:ext cx="1836737" cy="450850"/>
            <a:chOff x="9267913" y="3529265"/>
            <a:chExt cx="1836000" cy="451147"/>
          </a:xfrm>
        </p:grpSpPr>
        <p:sp>
          <p:nvSpPr>
            <p:cNvPr id="3" name="TextBox 43">
              <a:extLst/>
            </p:cNvPr>
            <p:cNvSpPr txBox="1"/>
            <p:nvPr/>
          </p:nvSpPr>
          <p:spPr>
            <a:xfrm>
              <a:off x="9267913" y="3796141"/>
              <a:ext cx="1836000" cy="18427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endParaRPr lang="en-US" altLang="ko-KR" sz="1200">
                <a:solidFill>
                  <a:srgbClr val="404040"/>
                </a:solidFill>
              </a:endParaRPr>
            </a:p>
          </p:txBody>
        </p:sp>
        <p:sp>
          <p:nvSpPr>
            <p:cNvPr id="129045" name="TextBox 44"/>
            <p:cNvSpPr txBox="1">
              <a:spLocks noChangeArrowheads="1"/>
            </p:cNvSpPr>
            <p:nvPr/>
          </p:nvSpPr>
          <p:spPr bwMode="auto">
            <a:xfrm>
              <a:off x="9267913" y="3529265"/>
              <a:ext cx="1836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 altLang="ko-KR" sz="1400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129046" name="그룹 4"/>
          <p:cNvGrpSpPr>
            <a:grpSpLocks/>
          </p:cNvGrpSpPr>
          <p:nvPr/>
        </p:nvGrpSpPr>
        <p:grpSpPr bwMode="auto">
          <a:xfrm>
            <a:off x="4108450" y="4567238"/>
            <a:ext cx="1836738" cy="450850"/>
            <a:chOff x="4108722" y="4448325"/>
            <a:chExt cx="1836000" cy="451147"/>
          </a:xfrm>
        </p:grpSpPr>
        <p:sp>
          <p:nvSpPr>
            <p:cNvPr id="4" name="TextBox 47">
              <a:extLst/>
            </p:cNvPr>
            <p:cNvSpPr txBox="1"/>
            <p:nvPr/>
          </p:nvSpPr>
          <p:spPr>
            <a:xfrm>
              <a:off x="4108722" y="4715201"/>
              <a:ext cx="1836000" cy="18427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 algn="r"/>
              <a:endParaRPr lang="en-US" altLang="ko-KR" sz="1200">
                <a:solidFill>
                  <a:srgbClr val="404040"/>
                </a:solidFill>
              </a:endParaRPr>
            </a:p>
          </p:txBody>
        </p:sp>
        <p:sp>
          <p:nvSpPr>
            <p:cNvPr id="129048" name="TextBox 48"/>
            <p:cNvSpPr txBox="1">
              <a:spLocks noChangeArrowheads="1"/>
            </p:cNvSpPr>
            <p:nvPr/>
          </p:nvSpPr>
          <p:spPr bwMode="auto">
            <a:xfrm>
              <a:off x="4108722" y="4448325"/>
              <a:ext cx="1836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r"/>
              <a:endParaRPr lang="en-US" altLang="ko-KR" sz="1400" b="1">
                <a:solidFill>
                  <a:schemeClr val="accent1"/>
                </a:solidFill>
              </a:endParaRPr>
            </a:p>
          </p:txBody>
        </p:sp>
      </p:grpSp>
      <p:grpSp>
        <p:nvGrpSpPr>
          <p:cNvPr id="129049" name="그룹 3"/>
          <p:cNvGrpSpPr>
            <a:grpSpLocks/>
          </p:cNvGrpSpPr>
          <p:nvPr/>
        </p:nvGrpSpPr>
        <p:grpSpPr bwMode="auto">
          <a:xfrm>
            <a:off x="4230688" y="2900363"/>
            <a:ext cx="1836737" cy="450850"/>
            <a:chOff x="4108722" y="2602083"/>
            <a:chExt cx="1836000" cy="449564"/>
          </a:xfrm>
        </p:grpSpPr>
        <p:sp>
          <p:nvSpPr>
            <p:cNvPr id="52" name="TextBox 51">
              <a:extLst/>
            </p:cNvPr>
            <p:cNvSpPr txBox="1"/>
            <p:nvPr/>
          </p:nvSpPr>
          <p:spPr>
            <a:xfrm>
              <a:off x="4108722" y="2866439"/>
              <a:ext cx="1836000" cy="1852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 algn="r"/>
              <a:endParaRPr lang="en-US" altLang="ko-KR" sz="1200">
                <a:solidFill>
                  <a:srgbClr val="404040"/>
                </a:solidFill>
              </a:endParaRPr>
            </a:p>
          </p:txBody>
        </p:sp>
        <p:sp>
          <p:nvSpPr>
            <p:cNvPr id="53" name="TextBox 52">
              <a:extLst/>
            </p:cNvPr>
            <p:cNvSpPr txBox="1"/>
            <p:nvPr/>
          </p:nvSpPr>
          <p:spPr>
            <a:xfrm>
              <a:off x="4108722" y="2602083"/>
              <a:ext cx="1836000" cy="21211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 algn="r"/>
              <a:endParaRPr lang="en-US" altLang="ko-KR" sz="1400" b="1">
                <a:solidFill>
                  <a:srgbClr val="2CB8AE"/>
                </a:solidFill>
                <a:ea typeface="굴림" charset="-127"/>
              </a:endParaRPr>
            </a:p>
          </p:txBody>
        </p:sp>
      </p:grpSp>
      <p:sp>
        <p:nvSpPr>
          <p:cNvPr id="54" name="Oval 53">
            <a:extLst/>
          </p:cNvPr>
          <p:cNvSpPr/>
          <p:nvPr/>
        </p:nvSpPr>
        <p:spPr>
          <a:xfrm>
            <a:off x="8634413" y="2470150"/>
            <a:ext cx="522287" cy="520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grpSp>
        <p:nvGrpSpPr>
          <p:cNvPr id="129053" name="그룹 11"/>
          <p:cNvGrpSpPr>
            <a:grpSpLocks/>
          </p:cNvGrpSpPr>
          <p:nvPr/>
        </p:nvGrpSpPr>
        <p:grpSpPr bwMode="auto">
          <a:xfrm>
            <a:off x="7970838" y="1531938"/>
            <a:ext cx="1838325" cy="823912"/>
            <a:chOff x="8028249" y="1638871"/>
            <a:chExt cx="1837329" cy="823985"/>
          </a:xfrm>
        </p:grpSpPr>
        <p:sp>
          <p:nvSpPr>
            <p:cNvPr id="56" name="TextBox 55">
              <a:extLst/>
            </p:cNvPr>
            <p:cNvSpPr txBox="1"/>
            <p:nvPr/>
          </p:nvSpPr>
          <p:spPr>
            <a:xfrm>
              <a:off x="8029835" y="1908770"/>
              <a:ext cx="1835743" cy="18416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/>
              <a:endParaRPr lang="en-US" altLang="ko-KR" sz="1200">
                <a:solidFill>
                  <a:srgbClr val="404040"/>
                </a:solidFill>
              </a:endParaRPr>
            </a:p>
          </p:txBody>
        </p:sp>
        <p:sp>
          <p:nvSpPr>
            <p:cNvPr id="57" name="TextBox 56">
              <a:extLst/>
            </p:cNvPr>
            <p:cNvSpPr txBox="1"/>
            <p:nvPr/>
          </p:nvSpPr>
          <p:spPr>
            <a:xfrm>
              <a:off x="8028249" y="1638871"/>
              <a:ext cx="1835742" cy="82398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sk-SK" altLang="ko-KR" b="1">
                  <a:solidFill>
                    <a:srgbClr val="24A8C2"/>
                  </a:solidFill>
                </a:rPr>
                <a:t>Krivka prežívania zmeny</a:t>
              </a:r>
              <a:endParaRPr lang="en-US" altLang="ko-KR" b="1">
                <a:solidFill>
                  <a:srgbClr val="24A8C2"/>
                </a:solidFill>
                <a:ea typeface="굴림" charset="-127"/>
              </a:endParaRPr>
            </a:p>
          </p:txBody>
        </p:sp>
      </p:grpSp>
      <p:grpSp>
        <p:nvGrpSpPr>
          <p:cNvPr id="129056" name="그룹 9"/>
          <p:cNvGrpSpPr>
            <a:grpSpLocks/>
          </p:cNvGrpSpPr>
          <p:nvPr/>
        </p:nvGrpSpPr>
        <p:grpSpPr bwMode="auto">
          <a:xfrm>
            <a:off x="909638" y="2108200"/>
            <a:ext cx="3381375" cy="2286000"/>
            <a:chOff x="910095" y="1775759"/>
            <a:chExt cx="3561928" cy="2272378"/>
          </a:xfrm>
        </p:grpSpPr>
        <p:sp>
          <p:nvSpPr>
            <p:cNvPr id="129057" name="TextBox 58"/>
            <p:cNvSpPr txBox="1">
              <a:spLocks noChangeArrowheads="1"/>
            </p:cNvSpPr>
            <p:nvPr/>
          </p:nvSpPr>
          <p:spPr bwMode="auto">
            <a:xfrm>
              <a:off x="910095" y="1775759"/>
              <a:ext cx="1866250" cy="2272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0" rIns="36000" bIns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sk-SK" altLang="ko-KR" sz="2800">
                  <a:solidFill>
                    <a:schemeClr val="bg1"/>
                  </a:solidFill>
                </a:rPr>
                <a:t>Riadená zmena vyvoláva množstvo rôznych reakcií:</a:t>
              </a:r>
              <a:endParaRPr lang="ko-KR" altLang="en-US" sz="2800">
                <a:solidFill>
                  <a:schemeClr val="bg1"/>
                </a:solidFill>
                <a:ea typeface="굴림" charset="-127"/>
              </a:endParaRPr>
            </a:p>
          </p:txBody>
        </p:sp>
        <p:sp>
          <p:nvSpPr>
            <p:cNvPr id="129058" name="TextBox 59"/>
            <p:cNvSpPr txBox="1">
              <a:spLocks noChangeArrowheads="1"/>
            </p:cNvSpPr>
            <p:nvPr/>
          </p:nvSpPr>
          <p:spPr bwMode="auto">
            <a:xfrm>
              <a:off x="910095" y="2207370"/>
              <a:ext cx="3561928" cy="38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0" rIns="36000" bIns="0">
              <a:spAutoFit/>
            </a:bodyPr>
            <a:lstStyle/>
            <a:p>
              <a:pPr>
                <a:lnSpc>
                  <a:spcPts val="3000"/>
                </a:lnSpc>
              </a:pPr>
              <a:endParaRPr lang="ko-KR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129059" name="TextBox 60"/>
            <p:cNvSpPr txBox="1">
              <a:spLocks noChangeArrowheads="1"/>
            </p:cNvSpPr>
            <p:nvPr/>
          </p:nvSpPr>
          <p:spPr bwMode="auto">
            <a:xfrm>
              <a:off x="910095" y="2640569"/>
              <a:ext cx="3393029" cy="380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0" rIns="36000" bIns="0">
              <a:spAutoFit/>
            </a:bodyPr>
            <a:lstStyle/>
            <a:p>
              <a:pPr>
                <a:lnSpc>
                  <a:spcPts val="3000"/>
                </a:lnSpc>
              </a:pPr>
              <a:endParaRPr lang="ko-KR" altLang="en-US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29060" name="그룹 4"/>
          <p:cNvGrpSpPr>
            <a:grpSpLocks/>
          </p:cNvGrpSpPr>
          <p:nvPr/>
        </p:nvGrpSpPr>
        <p:grpSpPr bwMode="auto">
          <a:xfrm>
            <a:off x="9307513" y="3554413"/>
            <a:ext cx="1836737" cy="617537"/>
            <a:chOff x="4108722" y="4281528"/>
            <a:chExt cx="1836000" cy="617944"/>
          </a:xfrm>
        </p:grpSpPr>
        <p:sp>
          <p:nvSpPr>
            <p:cNvPr id="5" name="TextBox 47">
              <a:extLst/>
            </p:cNvPr>
            <p:cNvSpPr txBox="1"/>
            <p:nvPr/>
          </p:nvSpPr>
          <p:spPr>
            <a:xfrm>
              <a:off x="4108722" y="4715201"/>
              <a:ext cx="1836000" cy="18427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 algn="r"/>
              <a:endParaRPr lang="en-US" altLang="ko-KR" sz="1200">
                <a:solidFill>
                  <a:srgbClr val="404040"/>
                </a:solidFill>
              </a:endParaRPr>
            </a:p>
          </p:txBody>
        </p:sp>
        <p:sp>
          <p:nvSpPr>
            <p:cNvPr id="129062" name="TextBox 48"/>
            <p:cNvSpPr txBox="1">
              <a:spLocks noChangeArrowheads="1"/>
            </p:cNvSpPr>
            <p:nvPr/>
          </p:nvSpPr>
          <p:spPr bwMode="auto">
            <a:xfrm>
              <a:off x="4108722" y="4281528"/>
              <a:ext cx="1836000" cy="549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sk-SK" altLang="ko-KR" b="1">
                  <a:solidFill>
                    <a:schemeClr val="accent1"/>
                  </a:solidFill>
                </a:rPr>
                <a:t>Postoje k riadenej zmene</a:t>
              </a:r>
              <a:endParaRPr lang="en-US" altLang="ko-KR" b="1">
                <a:solidFill>
                  <a:schemeClr val="accent1"/>
                </a:solidFill>
                <a:ea typeface="굴림" charset="-127"/>
              </a:endParaRPr>
            </a:p>
          </p:txBody>
        </p:sp>
      </p:grpSp>
      <p:sp>
        <p:nvSpPr>
          <p:cNvPr id="6" name="Rectangle 15">
            <a:extLst/>
          </p:cNvPr>
          <p:cNvSpPr/>
          <p:nvPr/>
        </p:nvSpPr>
        <p:spPr>
          <a:xfrm rot="5400000">
            <a:off x="8751887" y="2581276"/>
            <a:ext cx="322263" cy="322262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dirty="0"/>
          </a:p>
        </p:txBody>
      </p:sp>
      <p:sp>
        <p:nvSpPr>
          <p:cNvPr id="44" name="Rounded Rectangle 5">
            <a:extLst/>
          </p:cNvPr>
          <p:cNvSpPr/>
          <p:nvPr/>
        </p:nvSpPr>
        <p:spPr>
          <a:xfrm flipH="1">
            <a:off x="8712200" y="3789363"/>
            <a:ext cx="390525" cy="32385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dirty="0"/>
          </a:p>
        </p:txBody>
      </p:sp>
      <p:sp>
        <p:nvSpPr>
          <p:cNvPr id="48" name="Oval 21">
            <a:extLst/>
          </p:cNvPr>
          <p:cNvSpPr>
            <a:spLocks noChangeAspect="1"/>
          </p:cNvSpPr>
          <p:nvPr/>
        </p:nvSpPr>
        <p:spPr>
          <a:xfrm>
            <a:off x="8745538" y="5408613"/>
            <a:ext cx="382587" cy="38576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129066" name="Text Box 42"/>
          <p:cNvSpPr txBox="1">
            <a:spLocks noChangeArrowheads="1"/>
          </p:cNvSpPr>
          <p:nvPr/>
        </p:nvSpPr>
        <p:spPr bwMode="auto">
          <a:xfrm>
            <a:off x="333375" y="5294313"/>
            <a:ext cx="4989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sk-SK" sz="2000"/>
              <a:t>... všetky sú prirodzené a vyplývajú  z toho, že sme ľudia....</a:t>
            </a:r>
            <a:endParaRPr lang="de-A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850" y="339725"/>
            <a:ext cx="11572875" cy="7239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sk-SK" sz="5000" smtClean="0">
                <a:solidFill>
                  <a:srgbClr val="262626"/>
                </a:solidFill>
                <a:cs typeface="Arial" charset="0"/>
              </a:rPr>
              <a:t>Krivka prežívania zmeny</a:t>
            </a:r>
            <a:endParaRPr lang="en-US" sz="5000" smtClean="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6" name="Oval 5">
            <a:extLst/>
          </p:cNvPr>
          <p:cNvSpPr/>
          <p:nvPr/>
        </p:nvSpPr>
        <p:spPr>
          <a:xfrm>
            <a:off x="5337175" y="2676525"/>
            <a:ext cx="720725" cy="720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822700" y="4130675"/>
            <a:ext cx="719138" cy="7191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8" name="Oval 7">
            <a:extLst/>
          </p:cNvPr>
          <p:cNvSpPr/>
          <p:nvPr/>
        </p:nvSpPr>
        <p:spPr>
          <a:xfrm>
            <a:off x="504825" y="2182813"/>
            <a:ext cx="720725" cy="7207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9" name="Oval 8">
            <a:extLst/>
          </p:cNvPr>
          <p:cNvSpPr/>
          <p:nvPr/>
        </p:nvSpPr>
        <p:spPr>
          <a:xfrm>
            <a:off x="8688388" y="5548313"/>
            <a:ext cx="719137" cy="719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0" name="Oval 9">
            <a:extLst/>
          </p:cNvPr>
          <p:cNvSpPr/>
          <p:nvPr/>
        </p:nvSpPr>
        <p:spPr>
          <a:xfrm>
            <a:off x="10655300" y="2136775"/>
            <a:ext cx="828675" cy="8286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1" name="Oval 10">
            <a:extLst/>
          </p:cNvPr>
          <p:cNvSpPr/>
          <p:nvPr/>
        </p:nvSpPr>
        <p:spPr>
          <a:xfrm>
            <a:off x="10793413" y="2274888"/>
            <a:ext cx="552450" cy="5540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31753" name="Group 16"/>
          <p:cNvGrpSpPr>
            <a:grpSpLocks/>
          </p:cNvGrpSpPr>
          <p:nvPr/>
        </p:nvGrpSpPr>
        <p:grpSpPr bwMode="auto">
          <a:xfrm>
            <a:off x="-782638" y="1778000"/>
            <a:ext cx="2327276" cy="601663"/>
            <a:chOff x="1323597" y="4653887"/>
            <a:chExt cx="2326769" cy="601058"/>
          </a:xfrm>
        </p:grpSpPr>
        <p:sp>
          <p:nvSpPr>
            <p:cNvPr id="3" name="TextBox 17">
              <a:extLst/>
            </p:cNvPr>
            <p:cNvSpPr txBox="1"/>
            <p:nvPr/>
          </p:nvSpPr>
          <p:spPr>
            <a:xfrm>
              <a:off x="1323597" y="4680848"/>
              <a:ext cx="1961724" cy="30766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24A8C2"/>
                  </a:solidFill>
                  <a:cs typeface="Arial" charset="0"/>
                </a:rPr>
                <a:t>Orientácia</a:t>
              </a:r>
              <a:endParaRPr lang="ko-KR" altLang="en-US" sz="1400" b="1">
                <a:solidFill>
                  <a:srgbClr val="24A8C2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4" name="TextBox 18">
              <a:extLst/>
            </p:cNvPr>
            <p:cNvSpPr txBox="1"/>
            <p:nvPr/>
          </p:nvSpPr>
          <p:spPr>
            <a:xfrm>
              <a:off x="1329946" y="4980583"/>
              <a:ext cx="2320420" cy="2743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5" name="Oval 19">
              <a:extLst/>
            </p:cNvPr>
            <p:cNvSpPr/>
            <p:nvPr/>
          </p:nvSpPr>
          <p:spPr>
            <a:xfrm>
              <a:off x="3290082" y="4653887"/>
              <a:ext cx="360284" cy="3600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781" name="TextBox 20"/>
            <p:cNvSpPr txBox="1">
              <a:spLocks noChangeArrowheads="1"/>
            </p:cNvSpPr>
            <p:nvPr/>
          </p:nvSpPr>
          <p:spPr bwMode="auto">
            <a:xfrm>
              <a:off x="3302599" y="4671830"/>
              <a:ext cx="3349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altLang="ko-KR" sz="1400" b="1">
                  <a:solidFill>
                    <a:schemeClr val="bg1"/>
                  </a:solidFill>
                  <a:cs typeface="Arial" charset="0"/>
                </a:rPr>
                <a:t>1</a:t>
              </a:r>
              <a:endParaRPr lang="ko-KR" altLang="en-US" sz="14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31754" name="Group 21"/>
          <p:cNvGrpSpPr>
            <a:grpSpLocks/>
          </p:cNvGrpSpPr>
          <p:nvPr/>
        </p:nvGrpSpPr>
        <p:grpSpPr bwMode="auto">
          <a:xfrm>
            <a:off x="3540125" y="2197100"/>
            <a:ext cx="2249488" cy="601663"/>
            <a:chOff x="1380613" y="1553975"/>
            <a:chExt cx="2249535" cy="601882"/>
          </a:xfrm>
        </p:grpSpPr>
        <p:sp>
          <p:nvSpPr>
            <p:cNvPr id="31774" name="TextBox 22"/>
            <p:cNvSpPr txBox="1">
              <a:spLocks noChangeArrowheads="1"/>
            </p:cNvSpPr>
            <p:nvPr/>
          </p:nvSpPr>
          <p:spPr bwMode="auto">
            <a:xfrm>
              <a:off x="1380613" y="1580378"/>
              <a:ext cx="18838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chemeClr val="accent2"/>
                  </a:solidFill>
                  <a:cs typeface="Arial" charset="0"/>
                </a:rPr>
                <a:t>Popretie</a:t>
              </a:r>
              <a:endParaRPr lang="ko-KR" altLang="en-US" sz="1400" b="1">
                <a:solidFill>
                  <a:schemeClr val="accent2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24" name="TextBox 23">
              <a:extLst/>
            </p:cNvPr>
            <p:cNvSpPr txBox="1"/>
            <p:nvPr/>
          </p:nvSpPr>
          <p:spPr>
            <a:xfrm>
              <a:off x="1386963" y="1881119"/>
              <a:ext cx="2243185" cy="2747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25" name="Oval 24">
              <a:extLst/>
            </p:cNvPr>
            <p:cNvSpPr/>
            <p:nvPr/>
          </p:nvSpPr>
          <p:spPr>
            <a:xfrm>
              <a:off x="3269777" y="1553975"/>
              <a:ext cx="360371" cy="3604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777" name="TextBox 25"/>
            <p:cNvSpPr txBox="1">
              <a:spLocks noChangeArrowheads="1"/>
            </p:cNvSpPr>
            <p:nvPr/>
          </p:nvSpPr>
          <p:spPr bwMode="auto">
            <a:xfrm>
              <a:off x="3282381" y="1580086"/>
              <a:ext cx="3349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altLang="ko-KR" sz="1400" b="1">
                  <a:solidFill>
                    <a:schemeClr val="bg1"/>
                  </a:solidFill>
                  <a:cs typeface="Arial" charset="0"/>
                </a:rPr>
                <a:t>3</a:t>
              </a:r>
              <a:endParaRPr lang="ko-KR" altLang="en-US" sz="14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31755" name="Group 26"/>
          <p:cNvGrpSpPr>
            <a:grpSpLocks/>
          </p:cNvGrpSpPr>
          <p:nvPr/>
        </p:nvGrpSpPr>
        <p:grpSpPr bwMode="auto">
          <a:xfrm>
            <a:off x="4691063" y="4237038"/>
            <a:ext cx="2324100" cy="601662"/>
            <a:chOff x="3139020" y="3202670"/>
            <a:chExt cx="2323632" cy="601882"/>
          </a:xfrm>
        </p:grpSpPr>
        <p:sp>
          <p:nvSpPr>
            <p:cNvPr id="31770" name="TextBox 27"/>
            <p:cNvSpPr txBox="1">
              <a:spLocks noChangeArrowheads="1"/>
            </p:cNvSpPr>
            <p:nvPr/>
          </p:nvSpPr>
          <p:spPr bwMode="auto">
            <a:xfrm>
              <a:off x="3139020" y="3229073"/>
              <a:ext cx="19579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chemeClr val="accent1"/>
                  </a:solidFill>
                  <a:cs typeface="Arial" charset="0"/>
                </a:rPr>
                <a:t>Obavy</a:t>
              </a:r>
              <a:endParaRPr lang="ko-KR" altLang="en-US" sz="1400" b="1">
                <a:solidFill>
                  <a:schemeClr val="accent1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12" name="TextBox 28">
              <a:extLst/>
            </p:cNvPr>
            <p:cNvSpPr txBox="1"/>
            <p:nvPr/>
          </p:nvSpPr>
          <p:spPr>
            <a:xfrm>
              <a:off x="3139020" y="3529815"/>
              <a:ext cx="2323632" cy="274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13" name="Oval 29">
              <a:extLst/>
            </p:cNvPr>
            <p:cNvSpPr/>
            <p:nvPr/>
          </p:nvSpPr>
          <p:spPr>
            <a:xfrm>
              <a:off x="5102362" y="3202670"/>
              <a:ext cx="360290" cy="3604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773" name="TextBox 30"/>
            <p:cNvSpPr txBox="1">
              <a:spLocks noChangeArrowheads="1"/>
            </p:cNvSpPr>
            <p:nvPr/>
          </p:nvSpPr>
          <p:spPr bwMode="auto">
            <a:xfrm>
              <a:off x="5114885" y="3228783"/>
              <a:ext cx="3349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sk-SK" altLang="ko-KR" sz="1400" b="1">
                  <a:solidFill>
                    <a:schemeClr val="bg1"/>
                  </a:solidFill>
                  <a:cs typeface="Arial" charset="0"/>
                </a:rPr>
                <a:t>4</a:t>
              </a:r>
              <a:endParaRPr lang="en-US" altLang="ko-KR" sz="1400" b="1">
                <a:solidFill>
                  <a:schemeClr val="bg1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31756" name="Group 31"/>
          <p:cNvGrpSpPr>
            <a:grpSpLocks/>
          </p:cNvGrpSpPr>
          <p:nvPr/>
        </p:nvGrpSpPr>
        <p:grpSpPr bwMode="auto">
          <a:xfrm>
            <a:off x="9091613" y="4648200"/>
            <a:ext cx="2254250" cy="601663"/>
            <a:chOff x="5456569" y="1496337"/>
            <a:chExt cx="2253720" cy="601058"/>
          </a:xfrm>
        </p:grpSpPr>
        <p:sp>
          <p:nvSpPr>
            <p:cNvPr id="14" name="TextBox 32">
              <a:extLst/>
            </p:cNvPr>
            <p:cNvSpPr txBox="1"/>
            <p:nvPr/>
          </p:nvSpPr>
          <p:spPr>
            <a:xfrm>
              <a:off x="5456569" y="1523298"/>
              <a:ext cx="1888681" cy="30766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3F3F3F"/>
                  </a:solidFill>
                  <a:cs typeface="Arial" charset="0"/>
                </a:rPr>
                <a:t>Hľadanie</a:t>
              </a:r>
              <a:endParaRPr lang="ko-KR" altLang="en-US" sz="1400" b="1">
                <a:solidFill>
                  <a:srgbClr val="3F3F3F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15" name="TextBox 33">
              <a:extLst/>
            </p:cNvPr>
            <p:cNvSpPr txBox="1"/>
            <p:nvPr/>
          </p:nvSpPr>
          <p:spPr>
            <a:xfrm>
              <a:off x="5456569" y="1823033"/>
              <a:ext cx="2253720" cy="2743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16" name="Oval 34">
              <a:extLst/>
            </p:cNvPr>
            <p:cNvSpPr/>
            <p:nvPr/>
          </p:nvSpPr>
          <p:spPr>
            <a:xfrm>
              <a:off x="7350011" y="1496337"/>
              <a:ext cx="360278" cy="3600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769" name="TextBox 35"/>
            <p:cNvSpPr txBox="1">
              <a:spLocks noChangeArrowheads="1"/>
            </p:cNvSpPr>
            <p:nvPr/>
          </p:nvSpPr>
          <p:spPr bwMode="auto">
            <a:xfrm>
              <a:off x="7391277" y="1523298"/>
              <a:ext cx="277747" cy="3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sk-SK" altLang="ko-KR" sz="1400" b="1">
                  <a:solidFill>
                    <a:schemeClr val="bg1"/>
                  </a:solidFill>
                  <a:cs typeface="Arial" charset="0"/>
                </a:rPr>
                <a:t>7</a:t>
              </a:r>
              <a:endParaRPr lang="en-US" altLang="ko-KR" sz="1400" b="1">
                <a:solidFill>
                  <a:schemeClr val="bg1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37" name="Rectangle 7">
            <a:extLst/>
          </p:cNvPr>
          <p:cNvSpPr/>
          <p:nvPr/>
        </p:nvSpPr>
        <p:spPr>
          <a:xfrm>
            <a:off x="3340100" y="3516313"/>
            <a:ext cx="322263" cy="32226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38" name="Rounded Rectangle 10">
            <a:extLst/>
          </p:cNvPr>
          <p:cNvSpPr/>
          <p:nvPr/>
        </p:nvSpPr>
        <p:spPr>
          <a:xfrm>
            <a:off x="5135563" y="5337175"/>
            <a:ext cx="254000" cy="336550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39" name="Rounded Rectangle 5">
            <a:extLst/>
          </p:cNvPr>
          <p:cNvSpPr/>
          <p:nvPr/>
        </p:nvSpPr>
        <p:spPr>
          <a:xfrm flipH="1">
            <a:off x="6151563" y="1882775"/>
            <a:ext cx="392112" cy="322263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40" name="Round Same Side Corner Rectangle 11">
            <a:extLst/>
          </p:cNvPr>
          <p:cNvSpPr>
            <a:spLocks noChangeAspect="1"/>
          </p:cNvSpPr>
          <p:nvPr/>
        </p:nvSpPr>
        <p:spPr>
          <a:xfrm rot="9900000">
            <a:off x="8129588" y="3986213"/>
            <a:ext cx="396875" cy="336550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cxnSp>
        <p:nvCxnSpPr>
          <p:cNvPr id="44" name="Straight Connector 43"/>
          <p:cNvCxnSpPr>
            <a:cxnSpLocks/>
          </p:cNvCxnSpPr>
          <p:nvPr/>
        </p:nvCxnSpPr>
        <p:spPr bwMode="auto">
          <a:xfrm>
            <a:off x="1146175" y="2738438"/>
            <a:ext cx="2692400" cy="1639887"/>
          </a:xfrm>
          <a:prstGeom prst="line">
            <a:avLst/>
          </a:prstGeom>
          <a:noFill/>
          <a:ln w="25400" algn="ctr">
            <a:solidFill>
              <a:srgbClr val="B2B2B2"/>
            </a:solidFill>
            <a:miter lim="800000"/>
            <a:headEnd/>
            <a:tailEnd/>
          </a:ln>
        </p:spPr>
      </p:cxnSp>
      <p:cxnSp>
        <p:nvCxnSpPr>
          <p:cNvPr id="46" name="Straight Connector 45">
            <a:extLst/>
          </p:cNvPr>
          <p:cNvCxnSpPr>
            <a:cxnSpLocks/>
            <a:stCxn id="7" idx="7"/>
            <a:endCxn id="6" idx="3"/>
          </p:cNvCxnSpPr>
          <p:nvPr/>
        </p:nvCxnSpPr>
        <p:spPr>
          <a:xfrm flipV="1">
            <a:off x="4437063" y="3292475"/>
            <a:ext cx="1004887" cy="942975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/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5929313" y="3292475"/>
            <a:ext cx="2840037" cy="2360613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/>
          </p:cNvPr>
          <p:cNvCxnSpPr>
            <a:cxnSpLocks/>
            <a:stCxn id="9" idx="7"/>
            <a:endCxn id="10" idx="3"/>
          </p:cNvCxnSpPr>
          <p:nvPr/>
        </p:nvCxnSpPr>
        <p:spPr>
          <a:xfrm flipV="1">
            <a:off x="9302750" y="2844800"/>
            <a:ext cx="1473200" cy="2808288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89" name="Group 16"/>
          <p:cNvGrpSpPr>
            <a:grpSpLocks/>
          </p:cNvGrpSpPr>
          <p:nvPr/>
        </p:nvGrpSpPr>
        <p:grpSpPr bwMode="auto">
          <a:xfrm>
            <a:off x="2138363" y="4879975"/>
            <a:ext cx="2327275" cy="601663"/>
            <a:chOff x="1323597" y="4653887"/>
            <a:chExt cx="2326769" cy="601058"/>
          </a:xfrm>
        </p:grpSpPr>
        <p:sp>
          <p:nvSpPr>
            <p:cNvPr id="18" name="TextBox 17">
              <a:extLst/>
            </p:cNvPr>
            <p:cNvSpPr txBox="1"/>
            <p:nvPr/>
          </p:nvSpPr>
          <p:spPr>
            <a:xfrm>
              <a:off x="1323597" y="4680848"/>
              <a:ext cx="1961723" cy="30766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24A8C2"/>
                  </a:solidFill>
                  <a:cs typeface="Arial" charset="0"/>
                </a:rPr>
                <a:t>Šok</a:t>
              </a:r>
              <a:endParaRPr lang="ko-KR" altLang="en-US" sz="1400" b="1">
                <a:solidFill>
                  <a:srgbClr val="24A8C2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19" name="TextBox 18">
              <a:extLst/>
            </p:cNvPr>
            <p:cNvSpPr txBox="1"/>
            <p:nvPr/>
          </p:nvSpPr>
          <p:spPr>
            <a:xfrm>
              <a:off x="1329946" y="4980583"/>
              <a:ext cx="2320420" cy="2743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20" name="Oval 19">
              <a:extLst/>
            </p:cNvPr>
            <p:cNvSpPr/>
            <p:nvPr/>
          </p:nvSpPr>
          <p:spPr>
            <a:xfrm>
              <a:off x="3290081" y="4653887"/>
              <a:ext cx="360285" cy="3600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793" name="TextBox 20"/>
            <p:cNvSpPr txBox="1">
              <a:spLocks noChangeArrowheads="1"/>
            </p:cNvSpPr>
            <p:nvPr/>
          </p:nvSpPr>
          <p:spPr bwMode="auto">
            <a:xfrm>
              <a:off x="3302599" y="4671830"/>
              <a:ext cx="3349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sk-SK" altLang="ko-KR" sz="1400" b="1">
                  <a:solidFill>
                    <a:schemeClr val="bg1"/>
                  </a:solidFill>
                  <a:cs typeface="Arial" charset="0"/>
                </a:rPr>
                <a:t>2</a:t>
              </a:r>
              <a:endParaRPr lang="en-US" altLang="ko-KR" sz="1400" b="1">
                <a:solidFill>
                  <a:schemeClr val="bg1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17" name="Oval 8">
            <a:extLst/>
          </p:cNvPr>
          <p:cNvSpPr/>
          <p:nvPr/>
        </p:nvSpPr>
        <p:spPr>
          <a:xfrm>
            <a:off x="6364288" y="3519488"/>
            <a:ext cx="719137" cy="719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21" name="Oval 8">
            <a:extLst/>
          </p:cNvPr>
          <p:cNvSpPr/>
          <p:nvPr/>
        </p:nvSpPr>
        <p:spPr>
          <a:xfrm>
            <a:off x="7527925" y="4610100"/>
            <a:ext cx="719138" cy="7191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31796" name="Group 26"/>
          <p:cNvGrpSpPr>
            <a:grpSpLocks/>
          </p:cNvGrpSpPr>
          <p:nvPr/>
        </p:nvGrpSpPr>
        <p:grpSpPr bwMode="auto">
          <a:xfrm>
            <a:off x="5392738" y="5267325"/>
            <a:ext cx="2324100" cy="601663"/>
            <a:chOff x="3139020" y="3202670"/>
            <a:chExt cx="2323632" cy="601882"/>
          </a:xfrm>
        </p:grpSpPr>
        <p:sp>
          <p:nvSpPr>
            <p:cNvPr id="31797" name="TextBox 27"/>
            <p:cNvSpPr txBox="1">
              <a:spLocks noChangeArrowheads="1"/>
            </p:cNvSpPr>
            <p:nvPr/>
          </p:nvSpPr>
          <p:spPr bwMode="auto">
            <a:xfrm>
              <a:off x="3139020" y="3229073"/>
              <a:ext cx="19579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chemeClr val="accent1"/>
                  </a:solidFill>
                  <a:cs typeface="Arial" charset="0"/>
                </a:rPr>
                <a:t>Hnev</a:t>
              </a:r>
              <a:endParaRPr lang="ko-KR" altLang="en-US" sz="1400" b="1">
                <a:solidFill>
                  <a:schemeClr val="accent1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22" name="TextBox 28">
              <a:extLst/>
            </p:cNvPr>
            <p:cNvSpPr txBox="1"/>
            <p:nvPr/>
          </p:nvSpPr>
          <p:spPr>
            <a:xfrm>
              <a:off x="3139020" y="3529814"/>
              <a:ext cx="2323632" cy="2747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23" name="Oval 29">
              <a:extLst/>
            </p:cNvPr>
            <p:cNvSpPr/>
            <p:nvPr/>
          </p:nvSpPr>
          <p:spPr>
            <a:xfrm>
              <a:off x="5102362" y="3202670"/>
              <a:ext cx="360290" cy="3604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800" name="TextBox 30"/>
            <p:cNvSpPr txBox="1">
              <a:spLocks noChangeArrowheads="1"/>
            </p:cNvSpPr>
            <p:nvPr/>
          </p:nvSpPr>
          <p:spPr bwMode="auto">
            <a:xfrm>
              <a:off x="5114885" y="3228783"/>
              <a:ext cx="3349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sk-SK" altLang="ko-KR" sz="1400" b="1">
                  <a:solidFill>
                    <a:schemeClr val="bg1"/>
                  </a:solidFill>
                  <a:cs typeface="Arial" charset="0"/>
                </a:rPr>
                <a:t>5</a:t>
              </a:r>
              <a:endParaRPr lang="en-US" altLang="ko-KR" sz="1400" b="1">
                <a:solidFill>
                  <a:schemeClr val="bg1"/>
                </a:solidFill>
                <a:ea typeface="굴림" charset="-127"/>
                <a:cs typeface="Arial" charset="0"/>
              </a:endParaRPr>
            </a:p>
          </p:txBody>
        </p:sp>
      </p:grpSp>
      <p:grpSp>
        <p:nvGrpSpPr>
          <p:cNvPr id="31801" name="Group 26"/>
          <p:cNvGrpSpPr>
            <a:grpSpLocks/>
          </p:cNvGrpSpPr>
          <p:nvPr/>
        </p:nvGrpSpPr>
        <p:grpSpPr bwMode="auto">
          <a:xfrm>
            <a:off x="8550275" y="6073775"/>
            <a:ext cx="2324100" cy="784225"/>
            <a:chOff x="3139020" y="3202670"/>
            <a:chExt cx="2323632" cy="784512"/>
          </a:xfrm>
        </p:grpSpPr>
        <p:sp>
          <p:nvSpPr>
            <p:cNvPr id="31802" name="TextBox 27"/>
            <p:cNvSpPr txBox="1">
              <a:spLocks noChangeArrowheads="1"/>
            </p:cNvSpPr>
            <p:nvPr/>
          </p:nvSpPr>
          <p:spPr bwMode="auto">
            <a:xfrm>
              <a:off x="3139020" y="3229073"/>
              <a:ext cx="19579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chemeClr val="accent1"/>
                  </a:solidFill>
                  <a:cs typeface="Arial" charset="0"/>
                </a:rPr>
                <a:t>Akceptácia</a:t>
              </a:r>
              <a:endParaRPr lang="ko-KR" altLang="en-US" sz="1400" b="1">
                <a:solidFill>
                  <a:schemeClr val="accent1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29" name="TextBox 28">
              <a:extLst/>
            </p:cNvPr>
            <p:cNvSpPr txBox="1"/>
            <p:nvPr/>
          </p:nvSpPr>
          <p:spPr>
            <a:xfrm>
              <a:off x="3139020" y="3529815"/>
              <a:ext cx="2323632" cy="4573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sk-SK" altLang="ko-KR" sz="1200">
                <a:solidFill>
                  <a:srgbClr val="404040"/>
                </a:solidFill>
                <a:cs typeface="Arial" charset="0"/>
              </a:endParaRPr>
            </a:p>
            <a:p>
              <a:pPr algn="r"/>
              <a:r>
                <a:rPr lang="en-US" altLang="ko-KR" sz="1200">
                  <a:solidFill>
                    <a:srgbClr val="404040"/>
                  </a:solidFill>
                  <a:cs typeface="Arial" charset="0"/>
                </a:rPr>
                <a:t>  </a:t>
              </a:r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0" name="Oval 29">
              <a:extLst/>
            </p:cNvPr>
            <p:cNvSpPr/>
            <p:nvPr/>
          </p:nvSpPr>
          <p:spPr>
            <a:xfrm>
              <a:off x="5102363" y="3202670"/>
              <a:ext cx="360289" cy="3604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805" name="TextBox 30"/>
            <p:cNvSpPr txBox="1">
              <a:spLocks noChangeArrowheads="1"/>
            </p:cNvSpPr>
            <p:nvPr/>
          </p:nvSpPr>
          <p:spPr bwMode="auto">
            <a:xfrm>
              <a:off x="5114885" y="3228783"/>
              <a:ext cx="3349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sk-SK" altLang="ko-KR" sz="1400" b="1">
                  <a:solidFill>
                    <a:schemeClr val="bg1"/>
                  </a:solidFill>
                  <a:cs typeface="Arial" charset="0"/>
                </a:rPr>
                <a:t>6</a:t>
              </a:r>
              <a:endParaRPr lang="en-US" altLang="ko-KR" sz="1400" b="1">
                <a:solidFill>
                  <a:schemeClr val="bg1"/>
                </a:solidFill>
                <a:ea typeface="굴림" charset="-127"/>
                <a:cs typeface="Arial" charset="0"/>
              </a:endParaRPr>
            </a:p>
          </p:txBody>
        </p:sp>
      </p:grpSp>
      <p:sp>
        <p:nvSpPr>
          <p:cNvPr id="26" name="Oval 10">
            <a:extLst/>
          </p:cNvPr>
          <p:cNvSpPr/>
          <p:nvPr/>
        </p:nvSpPr>
        <p:spPr>
          <a:xfrm>
            <a:off x="9825038" y="4024313"/>
            <a:ext cx="552450" cy="5540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31808" name="Group 31"/>
          <p:cNvGrpSpPr>
            <a:grpSpLocks/>
          </p:cNvGrpSpPr>
          <p:nvPr/>
        </p:nvGrpSpPr>
        <p:grpSpPr bwMode="auto">
          <a:xfrm>
            <a:off x="8474075" y="1885950"/>
            <a:ext cx="2254250" cy="601663"/>
            <a:chOff x="5456569" y="1496337"/>
            <a:chExt cx="2253720" cy="601058"/>
          </a:xfrm>
        </p:grpSpPr>
        <p:sp>
          <p:nvSpPr>
            <p:cNvPr id="33" name="TextBox 32">
              <a:extLst/>
            </p:cNvPr>
            <p:cNvSpPr txBox="1"/>
            <p:nvPr/>
          </p:nvSpPr>
          <p:spPr>
            <a:xfrm>
              <a:off x="5456569" y="1523298"/>
              <a:ext cx="1888681" cy="30766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/>
              <a:r>
                <a:rPr lang="sk-SK" altLang="ko-KR" sz="1400" b="1">
                  <a:solidFill>
                    <a:srgbClr val="3F3F3F"/>
                  </a:solidFill>
                  <a:cs typeface="Arial" charset="0"/>
                </a:rPr>
                <a:t>Stotožnenie</a:t>
              </a:r>
              <a:endParaRPr lang="ko-KR" altLang="en-US" sz="1400" b="1">
                <a:solidFill>
                  <a:srgbClr val="3F3F3F"/>
                </a:solidFill>
                <a:ea typeface="굴림" charset="-127"/>
                <a:cs typeface="Arial" charset="0"/>
              </a:endParaRPr>
            </a:p>
          </p:txBody>
        </p:sp>
        <p:sp>
          <p:nvSpPr>
            <p:cNvPr id="34" name="TextBox 33">
              <a:extLst/>
            </p:cNvPr>
            <p:cNvSpPr txBox="1"/>
            <p:nvPr/>
          </p:nvSpPr>
          <p:spPr>
            <a:xfrm>
              <a:off x="5456569" y="1823033"/>
              <a:ext cx="2253720" cy="2743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/>
              <a:endParaRPr lang="ko-KR" altLang="en-US" sz="1200">
                <a:solidFill>
                  <a:srgbClr val="404040"/>
                </a:solidFill>
                <a:cs typeface="Arial" charset="0"/>
              </a:endParaRPr>
            </a:p>
          </p:txBody>
        </p:sp>
        <p:sp>
          <p:nvSpPr>
            <p:cNvPr id="35" name="Oval 34">
              <a:extLst/>
            </p:cNvPr>
            <p:cNvSpPr/>
            <p:nvPr/>
          </p:nvSpPr>
          <p:spPr>
            <a:xfrm>
              <a:off x="7350012" y="1496337"/>
              <a:ext cx="360277" cy="3600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2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31812" name="TextBox 35"/>
            <p:cNvSpPr txBox="1">
              <a:spLocks noChangeArrowheads="1"/>
            </p:cNvSpPr>
            <p:nvPr/>
          </p:nvSpPr>
          <p:spPr bwMode="auto">
            <a:xfrm>
              <a:off x="7391709" y="1522234"/>
              <a:ext cx="2765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sk-SK" altLang="ko-KR" sz="1400" b="1">
                  <a:solidFill>
                    <a:schemeClr val="bg1"/>
                  </a:solidFill>
                  <a:cs typeface="Arial" charset="0"/>
                </a:rPr>
                <a:t>8</a:t>
              </a:r>
              <a:endParaRPr lang="en-US" altLang="ko-KR" sz="1400" b="1">
                <a:solidFill>
                  <a:schemeClr val="bg1"/>
                </a:solidFill>
                <a:ea typeface="굴림" charset="-127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98775" y="1204913"/>
            <a:ext cx="1406525" cy="1406525"/>
          </a:xfrm>
          <a:prstGeom prst="ellipse">
            <a:avLst/>
          </a:prstGeom>
          <a:solidFill>
            <a:srgbClr val="FFFF00"/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430963" y="1227138"/>
            <a:ext cx="1406525" cy="1406525"/>
          </a:xfrm>
          <a:prstGeom prst="ellipse">
            <a:avLst/>
          </a:prstGeom>
          <a:solidFill>
            <a:srgbClr val="00CCFF"/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-150813" y="376238"/>
            <a:ext cx="11572876" cy="7239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sk-SK" sz="5000" dirty="0" smtClean="0">
                <a:solidFill>
                  <a:schemeClr val="accent1"/>
                </a:solidFill>
                <a:cs typeface="Arial" charset="0"/>
              </a:rPr>
              <a:t>02 Naše prežívanie zmeny </a:t>
            </a:r>
            <a:endParaRPr lang="en-US" sz="5000" dirty="0" smtClean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5" name="Left-Right Arrow 6">
            <a:extLst/>
          </p:cNvPr>
          <p:cNvSpPr/>
          <p:nvPr/>
        </p:nvSpPr>
        <p:spPr>
          <a:xfrm>
            <a:off x="4668838" y="1519238"/>
            <a:ext cx="1363662" cy="83820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28009" name="Rectangle 6"/>
          <p:cNvSpPr>
            <a:spLocks noChangeArrowheads="1"/>
          </p:cNvSpPr>
          <p:nvPr/>
        </p:nvSpPr>
        <p:spPr bwMode="auto">
          <a:xfrm>
            <a:off x="781050" y="1270000"/>
            <a:ext cx="22320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ko-KR" sz="2700" b="1">
                <a:solidFill>
                  <a:schemeClr val="accent2"/>
                </a:solidFill>
              </a:rPr>
              <a:t>Kde sme boli na začiatku? </a:t>
            </a:r>
            <a:endParaRPr lang="ko-KR" altLang="en-US" sz="2700" b="1">
              <a:solidFill>
                <a:schemeClr val="accent2"/>
              </a:solidFill>
              <a:ea typeface="굴림" charset="-127"/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7724775" y="1576388"/>
            <a:ext cx="2232025" cy="914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altLang="ko-KR" sz="2700" b="1">
                <a:solidFill>
                  <a:srgbClr val="2CB8AE"/>
                </a:solidFill>
              </a:rPr>
              <a:t>Kde sme teraz?</a:t>
            </a:r>
            <a:r>
              <a:rPr lang="en-US" altLang="ko-KR" sz="2700" b="1">
                <a:solidFill>
                  <a:srgbClr val="2CB8AE"/>
                </a:solidFill>
              </a:rPr>
              <a:t> </a:t>
            </a:r>
            <a:endParaRPr lang="ko-KR" altLang="en-US" sz="2700" b="1">
              <a:solidFill>
                <a:srgbClr val="2CB8AE"/>
              </a:solidFill>
            </a:endParaRPr>
          </a:p>
        </p:txBody>
      </p:sp>
      <p:sp>
        <p:nvSpPr>
          <p:cNvPr id="10" name="Round Same Side Corner Rectangle 36">
            <a:extLst/>
          </p:cNvPr>
          <p:cNvSpPr>
            <a:spLocks noChangeAspect="1"/>
          </p:cNvSpPr>
          <p:nvPr/>
        </p:nvSpPr>
        <p:spPr>
          <a:xfrm>
            <a:off x="3306763" y="1633538"/>
            <a:ext cx="482600" cy="38100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pic>
        <p:nvPicPr>
          <p:cNvPr id="128016" name="Picture 16"/>
          <p:cNvPicPr>
            <a:picLocks noChangeAspect="1" noChangeArrowheads="1"/>
          </p:cNvPicPr>
          <p:nvPr/>
        </p:nvPicPr>
        <p:blipFill>
          <a:blip r:embed="rId2"/>
          <a:srcRect t="7874" b="6374"/>
          <a:stretch>
            <a:fillRect/>
          </a:stretch>
        </p:blipFill>
        <p:spPr bwMode="auto">
          <a:xfrm>
            <a:off x="2071688" y="2643188"/>
            <a:ext cx="6788150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Parallelogram 15">
            <a:extLst/>
          </p:cNvPr>
          <p:cNvSpPr/>
          <p:nvPr/>
        </p:nvSpPr>
        <p:spPr>
          <a:xfrm flipH="1">
            <a:off x="6721475" y="1690688"/>
            <a:ext cx="693738" cy="59531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997</Words>
  <Application>Microsoft Office PowerPoint</Application>
  <PresentationFormat>Širokouhlá</PresentationFormat>
  <Paragraphs>210</Paragraphs>
  <Slides>24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24</vt:i4>
      </vt:variant>
    </vt:vector>
  </HeadingPairs>
  <TitlesOfParts>
    <vt:vector size="34" baseType="lpstr">
      <vt:lpstr>굴림</vt:lpstr>
      <vt:lpstr>Arial</vt:lpstr>
      <vt:lpstr>Arial Unicode MS</vt:lpstr>
      <vt:lpstr>Calibri</vt:lpstr>
      <vt:lpstr>FZShuTi</vt:lpstr>
      <vt:lpstr>Times New Roman</vt:lpstr>
      <vt:lpstr>Wingdings</vt:lpstr>
      <vt:lpstr>Cover and End Slide Master</vt:lpstr>
      <vt:lpstr>Contents Slide Master</vt:lpstr>
      <vt:lpstr>Section Break Slide Master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03 Kde sme teraz? 04 Kam sa chceme dostať?        Ako vznikala misia...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Toshiba</cp:lastModifiedBy>
  <cp:revision>108</cp:revision>
  <dcterms:created xsi:type="dcterms:W3CDTF">2018-04-24T17:14:44Z</dcterms:created>
  <dcterms:modified xsi:type="dcterms:W3CDTF">2019-04-29T12:02:33Z</dcterms:modified>
</cp:coreProperties>
</file>