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374" autoAdjust="0"/>
  </p:normalViewPr>
  <p:slideViewPr>
    <p:cSldViewPr snapToGrid="0">
      <p:cViewPr varScale="1">
        <p:scale>
          <a:sx n="81" d="100"/>
          <a:sy n="81" d="100"/>
        </p:scale>
        <p:origin x="41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Dotazníky na hodnotenie kvality školy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800" dirty="0">
                <a:solidFill>
                  <a:schemeClr val="tx1"/>
                </a:solidFill>
              </a:rPr>
              <a:t>(</a:t>
            </a:r>
            <a:r>
              <a:rPr lang="sk-SK" sz="4800" dirty="0">
                <a:solidFill>
                  <a:schemeClr val="tx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rodičmi a žiakmi )</a:t>
            </a:r>
            <a:endParaRPr lang="sk-SK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647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>
          <a:xfrm>
            <a:off x="913774" y="1925782"/>
            <a:ext cx="10363826" cy="3865418"/>
          </a:xfrm>
        </p:spPr>
        <p:txBody>
          <a:bodyPr>
            <a:normAutofit/>
          </a:bodyPr>
          <a:lstStyle/>
          <a:p>
            <a:r>
              <a:rPr lang="sk-SK" sz="2800" dirty="0"/>
              <a:t>V prvom polroku tohto šk. roka sme požiadali rodičov i žiakov o vyplnenie viacerých dotazníkov. Naším zámerom bolo zistiť názory rodičov i žiakov na kvalitu školy a ich výsledky využiť na skvalitnenie práce.</a:t>
            </a:r>
          </a:p>
        </p:txBody>
      </p:sp>
    </p:spTree>
    <p:extLst>
      <p:ext uri="{BB962C8B-B14F-4D97-AF65-F5344CB8AC3E}">
        <p14:creationId xmlns:p14="http://schemas.microsoft.com/office/powerpoint/2010/main" val="334846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Výsledky</a:t>
            </a:r>
            <a:r>
              <a:rPr lang="sk-SK" b="1" dirty="0"/>
              <a:t> </a:t>
            </a:r>
            <a:r>
              <a:rPr lang="sk-SK" dirty="0"/>
              <a:t>dotazníka pre rodičov </a:t>
            </a:r>
            <a:br>
              <a:rPr lang="sk-SK" dirty="0"/>
            </a:br>
            <a:r>
              <a:rPr lang="sk-SK" sz="2400" dirty="0"/>
              <a:t>(Počet vyhodnotených dotazníkov: 159)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>
          <a:xfrm>
            <a:off x="913774" y="2524259"/>
            <a:ext cx="10363826" cy="3266940"/>
          </a:xfrm>
        </p:spPr>
        <p:txBody>
          <a:bodyPr/>
          <a:lstStyle/>
          <a:p>
            <a:pPr marL="0" indent="0">
              <a:buNone/>
            </a:pPr>
            <a:r>
              <a:rPr lang="sk-SK" b="1" dirty="0"/>
              <a:t>rodičia považujú v škole pre svoje dieťa za najdôležitejšie:</a:t>
            </a:r>
            <a:endParaRPr lang="sk-SK" dirty="0"/>
          </a:p>
          <a:p>
            <a:pPr lvl="0"/>
            <a:r>
              <a:rPr lang="sk-SK" dirty="0"/>
              <a:t>tvorivosť, radosť, učenie pre život, rovnocennosť – bez rozdielov medzi deťmi, láskavý a individuálny prístup,</a:t>
            </a:r>
          </a:p>
          <a:p>
            <a:pPr lvl="0"/>
            <a:r>
              <a:rPr lang="sk-SK" dirty="0"/>
              <a:t>viac cudzích jazykov, menej domácich úloh, kvalifikovanosť, poriadok, bezpečnosť,</a:t>
            </a:r>
          </a:p>
          <a:p>
            <a:pPr lvl="0"/>
            <a:r>
              <a:rPr lang="sk-SK" dirty="0"/>
              <a:t>úprava prostredia + vybavenia.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2288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Výsledky dotazníka pre žiakov</a:t>
            </a:r>
            <a:br>
              <a:rPr lang="sk-SK" dirty="0"/>
            </a:br>
            <a:r>
              <a:rPr lang="sk-SK" sz="2400" dirty="0"/>
              <a:t>(Počet vyhodnotených dotazníkov: 227)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4237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/>
              <a:t>„Škola mojich snov“ </a:t>
            </a:r>
            <a:r>
              <a:rPr lang="sk-SK" dirty="0"/>
              <a:t>: </a:t>
            </a:r>
          </a:p>
          <a:p>
            <a:r>
              <a:rPr lang="sk-SK" dirty="0"/>
              <a:t>obohatené prostredie, </a:t>
            </a:r>
          </a:p>
          <a:p>
            <a:r>
              <a:rPr lang="sk-SK" dirty="0"/>
              <a:t>viac aktivít, zážitkov, výletov, </a:t>
            </a:r>
          </a:p>
          <a:p>
            <a:r>
              <a:rPr lang="sk-SK" dirty="0"/>
              <a:t>učiteľ, ktorý sa o mňa zaujíma a pochopí ma, </a:t>
            </a:r>
          </a:p>
          <a:p>
            <a:r>
              <a:rPr lang="sk-SK" dirty="0"/>
              <a:t>zmysluplnosť toho, čo robíme, </a:t>
            </a:r>
          </a:p>
          <a:p>
            <a:r>
              <a:rPr lang="sk-SK" dirty="0"/>
              <a:t>rozvíjanie silných stránok, </a:t>
            </a:r>
          </a:p>
          <a:p>
            <a:r>
              <a:rPr lang="sk-SK" dirty="0"/>
              <a:t>záujem o žiaka, </a:t>
            </a:r>
          </a:p>
          <a:p>
            <a:r>
              <a:rPr lang="sk-SK" dirty="0"/>
              <a:t>pohyb, </a:t>
            </a:r>
          </a:p>
          <a:p>
            <a:r>
              <a:rPr lang="sk-SK" dirty="0"/>
              <a:t>častejší pobyt von.</a:t>
            </a:r>
          </a:p>
        </p:txBody>
      </p:sp>
    </p:spTree>
    <p:extLst>
      <p:ext uri="{BB962C8B-B14F-4D97-AF65-F5344CB8AC3E}">
        <p14:creationId xmlns:p14="http://schemas.microsoft.com/office/powerpoint/2010/main" val="349491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098925"/>
          </a:xfrm>
        </p:spPr>
        <p:txBody>
          <a:bodyPr>
            <a:normAutofit fontScale="90000"/>
          </a:bodyPr>
          <a:lstStyle/>
          <a:p>
            <a:r>
              <a:rPr lang="sk-SK" dirty="0"/>
              <a:t>VYHODNOTENIE DOTAZNÍKA ZISŤUJÚCEHO NÁZORY ŽIAKOV NA PRÁCU V ŠKOLE NA VYUČOVANÍ A POČAS ŠKOLSKÝCH PODUJATÍ</a:t>
            </a:r>
            <a:br>
              <a:rPr lang="sk-SK" dirty="0"/>
            </a:br>
            <a:r>
              <a:rPr lang="sk-SK" sz="2700" dirty="0"/>
              <a:t>(Počet vyhodnotených dotazníkov: 132)</a:t>
            </a:r>
            <a:br>
              <a:rPr lang="sk-SK" sz="2700" dirty="0"/>
            </a:br>
            <a:endParaRPr lang="sk-SK" sz="27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>
          <a:xfrm>
            <a:off x="913774" y="2717442"/>
            <a:ext cx="10363826" cy="3808049"/>
          </a:xfrm>
        </p:spPr>
        <p:txBody>
          <a:bodyPr/>
          <a:lstStyle/>
          <a:p>
            <a:r>
              <a:rPr lang="sk-SK" dirty="0"/>
              <a:t>Škola sa žiakom páči, lebo tam majú kamarátov a dobrý kolektív,</a:t>
            </a:r>
          </a:p>
          <a:p>
            <a:r>
              <a:rPr lang="sk-SK" dirty="0"/>
              <a:t>Páči sa im, že počas prestávok  chodia von,</a:t>
            </a:r>
          </a:p>
          <a:p>
            <a:r>
              <a:rPr lang="sk-SK" dirty="0"/>
              <a:t>Nepáči sa im správanie niektorých žiakov, </a:t>
            </a:r>
          </a:p>
          <a:p>
            <a:r>
              <a:rPr lang="sk-SK" dirty="0"/>
              <a:t>Učitelia sa k nim správajú pekne, ale veľa kričia (Ak by žiaci boli učiteľmi, zmenili by správanie ku žiakom),</a:t>
            </a:r>
          </a:p>
          <a:p>
            <a:r>
              <a:rPr lang="sk-SK" dirty="0"/>
              <a:t>93 % žiakov chce, aby škola bola bezpečné a príjemné miesto pre všetkých,</a:t>
            </a:r>
          </a:p>
          <a:p>
            <a:r>
              <a:rPr lang="sk-SK" dirty="0"/>
              <a:t>V tejto škole sa cítia dobre.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28912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Z výsledkov vyplýva ?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576505"/>
          </a:xfrm>
        </p:spPr>
        <p:txBody>
          <a:bodyPr/>
          <a:lstStyle/>
          <a:p>
            <a:r>
              <a:rPr lang="sk-SK" dirty="0"/>
              <a:t>vyjadrenia o spokojnosti, respektíve nespokojnosti v triede alebo škole žiakov súvisia s tým, čo zažívajú v škole, v triede, ako to vnímajú, subjektívne prežívajú a následne hodnotia. </a:t>
            </a:r>
          </a:p>
          <a:p>
            <a:r>
              <a:rPr lang="sk-SK" dirty="0"/>
              <a:t>Čím viac život v škole napĺňa ich očakávania, tým vyššiu mieru spokojnosti pociťujú a naopak. </a:t>
            </a:r>
          </a:p>
          <a:p>
            <a:r>
              <a:rPr lang="sk-SK" dirty="0"/>
              <a:t>Žiaci majú podľa výsledkov prevažne kladný vzťah ku škole, aj keď značnou záťažou sú pre nich obávané skúšania a písomky.</a:t>
            </a:r>
          </a:p>
        </p:txBody>
      </p:sp>
    </p:spTree>
    <p:extLst>
      <p:ext uri="{BB962C8B-B14F-4D97-AF65-F5344CB8AC3E}">
        <p14:creationId xmlns:p14="http://schemas.microsoft.com/office/powerpoint/2010/main" val="268415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02465"/>
          </a:xfrm>
        </p:spPr>
        <p:txBody>
          <a:bodyPr>
            <a:normAutofit fontScale="90000"/>
          </a:bodyPr>
          <a:lstStyle/>
          <a:p>
            <a:r>
              <a:rPr lang="sk-SK" sz="4000" dirty="0"/>
              <a:t>Vyhodnotenie dotazníka pre učiteľov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>
          <a:xfrm>
            <a:off x="913774" y="1524000"/>
            <a:ext cx="10363826" cy="4267199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Podľa výsledkov dotazníka pedagógovia v MŠ a ZŠ:</a:t>
            </a:r>
          </a:p>
          <a:p>
            <a:r>
              <a:rPr lang="sk-SK" dirty="0"/>
              <a:t>komunikáciu medzi vedením školy a učiteľmi vnímajú viac ako bezproblémovú,</a:t>
            </a:r>
          </a:p>
          <a:p>
            <a:r>
              <a:rPr lang="sk-SK" dirty="0"/>
              <a:t>Cítia ochotu kolegov prijať nové úlohy,</a:t>
            </a:r>
          </a:p>
          <a:p>
            <a:r>
              <a:rPr lang="sk-SK" dirty="0"/>
              <a:t>V krízových situáciách pociťujú zo strany vedenia aj kolegov podporu</a:t>
            </a:r>
          </a:p>
          <a:p>
            <a:r>
              <a:rPr lang="sk-SK" dirty="0"/>
              <a:t>Potrebujú pocit ubezpečenia pri </a:t>
            </a:r>
            <a:r>
              <a:rPr lang="sk-SK"/>
              <a:t>zavádzaní zmien.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0085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 ČO SA BUDEME SNAŽIŤ ?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priblížiť sa k tomu, čo od školy očakávajú rodičia, žiaci, ale aj my samotní. </a:t>
            </a:r>
          </a:p>
          <a:p>
            <a:pPr marL="0" indent="0">
              <a:buNone/>
            </a:pPr>
            <a:endParaRPr lang="sk-SK" sz="3200" b="1" dirty="0"/>
          </a:p>
          <a:p>
            <a:pPr marL="0" indent="0" algn="ctr">
              <a:buNone/>
            </a:pPr>
            <a:r>
              <a:rPr lang="sk-SK" sz="3200" b="1" dirty="0"/>
              <a:t>my sami sa budeme snažiť byť tou zmenou, ktorú chceme vidieť v školstve.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200148048"/>
      </p:ext>
    </p:extLst>
  </p:cSld>
  <p:clrMapOvr>
    <a:masterClrMapping/>
  </p:clrMapOvr>
</p:sld>
</file>

<file path=ppt/theme/theme1.xml><?xml version="1.0" encoding="utf-8"?>
<a:theme xmlns:a="http://schemas.openxmlformats.org/drawingml/2006/main" name="Kvapk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TM04033925[[fn=Kvapka]]</Template>
  <TotalTime>81</TotalTime>
  <Words>430</Words>
  <Application>Microsoft Office PowerPoint</Application>
  <PresentationFormat>Širokouhlá</PresentationFormat>
  <Paragraphs>42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1" baseType="lpstr">
      <vt:lpstr>Arial</vt:lpstr>
      <vt:lpstr>Tw Cen MT</vt:lpstr>
      <vt:lpstr>Kvapka</vt:lpstr>
      <vt:lpstr>Dotazníky na hodnotenie kvality školy</vt:lpstr>
      <vt:lpstr>Prezentácia programu PowerPoint</vt:lpstr>
      <vt:lpstr>Výsledky dotazníka pre rodičov  (Počet vyhodnotených dotazníkov: 159)</vt:lpstr>
      <vt:lpstr>Výsledky dotazníka pre žiakov (Počet vyhodnotených dotazníkov: 227)</vt:lpstr>
      <vt:lpstr>VYHODNOTENIE DOTAZNÍKA ZISŤUJÚCEHO NÁZORY ŽIAKOV NA PRÁCU V ŠKOLE NA VYUČOVANÍ A POČAS ŠKOLSKÝCH PODUJATÍ (Počet vyhodnotených dotazníkov: 132) </vt:lpstr>
      <vt:lpstr>Čo Z výsledkov vyplýva ?</vt:lpstr>
      <vt:lpstr>Vyhodnotenie dotazníka pre učiteľov </vt:lpstr>
      <vt:lpstr>O ČO SA BUDEME SNAŽIŤ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Dotazník na hodnotenie kvality školy</dc:title>
  <dc:creator>toshiba</dc:creator>
  <cp:lastModifiedBy>zspodolinec</cp:lastModifiedBy>
  <cp:revision>10</cp:revision>
  <dcterms:created xsi:type="dcterms:W3CDTF">2019-05-06T20:03:53Z</dcterms:created>
  <dcterms:modified xsi:type="dcterms:W3CDTF">2021-03-01T14:39:02Z</dcterms:modified>
</cp:coreProperties>
</file>