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mi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5" r:id="rId10"/>
    <p:sldId id="266" r:id="rId11"/>
    <p:sldId id="268" r:id="rId12"/>
    <p:sldId id="271" r:id="rId13"/>
  </p:sldIdLst>
  <p:sldSz cx="9144000" cy="6858000" type="screen4x3"/>
  <p:notesSz cx="6858000" cy="97107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B918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994" autoAdjust="0"/>
  </p:normalViewPr>
  <p:slideViewPr>
    <p:cSldViewPr>
      <p:cViewPr varScale="1">
        <p:scale>
          <a:sx n="51" d="100"/>
          <a:sy n="51" d="100"/>
        </p:scale>
        <p:origin x="2395" y="53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32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04AEE-05CF-47A6-B1B4-ED4CEEABAFF6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1" y="4612601"/>
            <a:ext cx="5486400" cy="436983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4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ABA80-D93B-4E2A-BEAB-4C9ED37F58C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884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ABA80-D93B-4E2A-BEAB-4C9ED37F58C7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678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ABA80-D93B-4E2A-BEAB-4C9ED37F58C7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818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ABA80-D93B-4E2A-BEAB-4C9ED37F58C7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147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D347-F097-4A16-A9A1-63C5FA21A72A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1B0F-803A-4897-AD13-D31187B51BF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</p:spTree>
  </p:cSld>
  <p:clrMapOvr>
    <a:masterClrMapping/>
  </p:clrMapOvr>
  <p:transition spd="slow" advClick="0" advTm="20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D347-F097-4A16-A9A1-63C5FA21A72A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1B0F-803A-4897-AD13-D31187B51BF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20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D347-F097-4A16-A9A1-63C5FA21A72A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1B0F-803A-4897-AD13-D31187B51BF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20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D347-F097-4A16-A9A1-63C5FA21A72A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1B0F-803A-4897-AD13-D31187B51BF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</p:spTree>
  </p:cSld>
  <p:clrMapOvr>
    <a:masterClrMapping/>
  </p:clrMapOvr>
  <p:transition spd="slow" advClick="0" advTm="20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D347-F097-4A16-A9A1-63C5FA21A72A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1B0F-803A-4897-AD13-D31187B51BF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20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D347-F097-4A16-A9A1-63C5FA21A72A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1B0F-803A-4897-AD13-D31187B51BF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</p:spTree>
  </p:cSld>
  <p:clrMapOvr>
    <a:masterClrMapping/>
  </p:clrMapOvr>
  <p:transition spd="slow" advClick="0" advTm="20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D347-F097-4A16-A9A1-63C5FA21A72A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1B0F-803A-4897-AD13-D31187B51BF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</p:spTree>
  </p:cSld>
  <p:clrMapOvr>
    <a:masterClrMapping/>
  </p:clrMapOvr>
  <p:transition spd="slow" advClick="0" advTm="20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D347-F097-4A16-A9A1-63C5FA21A72A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1B0F-803A-4897-AD13-D31187B51BF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20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D347-F097-4A16-A9A1-63C5FA21A72A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1B0F-803A-4897-AD13-D31187B51BF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20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D347-F097-4A16-A9A1-63C5FA21A72A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1B0F-803A-4897-AD13-D31187B51BF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20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D347-F097-4A16-A9A1-63C5FA21A72A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1B0F-803A-4897-AD13-D31187B51BF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</p:spTree>
  </p:cSld>
  <p:clrMapOvr>
    <a:masterClrMapping/>
  </p:clrMapOvr>
  <p:transition spd="slow" advClick="0" advTm="20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C9D347-F097-4A16-A9A1-63C5FA21A72A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AA1B0F-803A-4897-AD13-D31187B51BF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 advClick="0" advTm="20000">
    <p:wipe dir="d"/>
  </p:transition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id"/><Relationship Id="rId1" Type="http://schemas.microsoft.com/office/2007/relationships/media" Target="../media/media2.mid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2420888"/>
            <a:ext cx="7488832" cy="1775048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  <a:latin typeface="+mj-lt"/>
              </a:rPr>
              <a:t>Autori: Lívia </a:t>
            </a:r>
            <a:r>
              <a:rPr lang="sk-SK" dirty="0" err="1">
                <a:solidFill>
                  <a:schemeClr val="tx1"/>
                </a:solidFill>
                <a:latin typeface="+mj-lt"/>
              </a:rPr>
              <a:t>Šimalová</a:t>
            </a:r>
            <a:r>
              <a:rPr lang="sk-SK" dirty="0">
                <a:solidFill>
                  <a:schemeClr val="tx1"/>
                </a:solidFill>
                <a:latin typeface="+mj-lt"/>
              </a:rPr>
              <a:t>, Nikolka </a:t>
            </a:r>
            <a:r>
              <a:rPr lang="sk-SK" dirty="0" err="1">
                <a:solidFill>
                  <a:schemeClr val="tx1"/>
                </a:solidFill>
                <a:latin typeface="+mj-lt"/>
              </a:rPr>
              <a:t>Gallasová</a:t>
            </a:r>
            <a:r>
              <a:rPr lang="sk-SK" dirty="0">
                <a:solidFill>
                  <a:schemeClr val="tx1"/>
                </a:solidFill>
                <a:latin typeface="+mj-lt"/>
              </a:rPr>
              <a:t> ,Simona </a:t>
            </a:r>
            <a:r>
              <a:rPr lang="sk-SK" dirty="0" err="1">
                <a:solidFill>
                  <a:schemeClr val="tx1"/>
                </a:solidFill>
                <a:latin typeface="+mj-lt"/>
              </a:rPr>
              <a:t>Gallasová</a:t>
            </a:r>
            <a:endParaRPr lang="sk-SK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772400" cy="1470025"/>
          </a:xfrm>
        </p:spPr>
        <p:txBody>
          <a:bodyPr>
            <a:noAutofit/>
          </a:bodyPr>
          <a:lstStyle/>
          <a:p>
            <a:r>
              <a:rPr lang="sk-SK" sz="8000" dirty="0">
                <a:solidFill>
                  <a:schemeClr val="accent5">
                    <a:lumMod val="60000"/>
                    <a:lumOff val="40000"/>
                  </a:schemeClr>
                </a:solidFill>
                <a:latin typeface="Edwardian Script ITC" pitchFamily="66" charset="0"/>
              </a:rPr>
              <a:t>Budovy Školy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2411761" y="536842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lgerian" pitchFamily="82" charset="0"/>
              </a:rPr>
              <a:t>ŠK. Rok 2012/2013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1475656" y="393220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EB9187"/>
                </a:solidFill>
                <a:latin typeface="Goudy Stout" pitchFamily="18" charset="0"/>
              </a:rPr>
              <a:t>Regionálna</a:t>
            </a:r>
          </a:p>
          <a:p>
            <a:r>
              <a:rPr lang="sk-SK" dirty="0">
                <a:solidFill>
                  <a:srgbClr val="EB9187"/>
                </a:solidFill>
                <a:latin typeface="Goudy Stout" pitchFamily="18" charset="0"/>
              </a:rPr>
              <a:t>výchova</a:t>
            </a:r>
          </a:p>
        </p:txBody>
      </p:sp>
      <p:sp>
        <p:nvSpPr>
          <p:cNvPr id="8" name="BlokTextu 7"/>
          <p:cNvSpPr txBox="1"/>
          <p:nvPr/>
        </p:nvSpPr>
        <p:spPr>
          <a:xfrm rot="20095151">
            <a:off x="-54054" y="5293564"/>
            <a:ext cx="290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0000FF"/>
                </a:solidFill>
                <a:latin typeface="Forte" pitchFamily="66" charset="0"/>
              </a:rPr>
              <a:t>ZŠ s MŠ Hladovka 5.A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14" y="3768913"/>
            <a:ext cx="36480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aio Cruz Bach - Dynamite (VIOLIN COVER) - Peter Lee John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1452"/>
      </p:ext>
    </p:extLst>
  </p:cSld>
  <p:clrMapOvr>
    <a:masterClrMapping/>
  </p:clrMapOvr>
  <p:transition spd="slow"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928670"/>
            <a:ext cx="6459060" cy="4319497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571472" y="5143512"/>
            <a:ext cx="72837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V roku 2003 navštívil našu školu minister školstva Martin Fronc a otvoril novú telocvičňu.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4249" y="285728"/>
            <a:ext cx="6512511" cy="918002"/>
          </a:xfrm>
          <a:noFill/>
        </p:spPr>
        <p:txBody>
          <a:bodyPr/>
          <a:lstStyle/>
          <a:p>
            <a:r>
              <a:rPr lang="sk-SK" dirty="0"/>
              <a:t>Telocvičňa</a:t>
            </a:r>
          </a:p>
        </p:txBody>
      </p:sp>
    </p:spTree>
    <p:extLst>
      <p:ext uri="{BB962C8B-B14F-4D97-AF65-F5344CB8AC3E}">
        <p14:creationId xmlns:p14="http://schemas.microsoft.com/office/powerpoint/2010/main" val="167029337"/>
      </p:ext>
    </p:extLst>
  </p:cSld>
  <p:clrMapOvr>
    <a:masterClrMapping/>
  </p:clrMapOvr>
  <p:transition spd="slow" advClick="0" advTm="20000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2511" cy="1143000"/>
          </a:xfrm>
        </p:spPr>
        <p:txBody>
          <a:bodyPr/>
          <a:lstStyle/>
          <a:p>
            <a:r>
              <a:rPr lang="sk-SK"/>
              <a:t>Nový ekopark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8142839" cy="253191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755576" y="508518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Toto je nový </a:t>
            </a:r>
            <a:r>
              <a:rPr lang="sk-SK" sz="2400" dirty="0" err="1"/>
              <a:t>ekopark</a:t>
            </a:r>
            <a:r>
              <a:rPr lang="sk-SK" sz="2400" dirty="0"/>
              <a:t>, ktorý sme si spoločne vybudovali a sme </a:t>
            </a:r>
            <a:r>
              <a:rPr lang="sk-SK" sz="2400"/>
              <a:t>naň hrdí.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881782635"/>
      </p:ext>
    </p:extLst>
  </p:cSld>
  <p:clrMapOvr>
    <a:masterClrMapping/>
  </p:clrMapOvr>
  <p:transition spd="slow" advClick="0" advTm="20000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14356"/>
            <a:ext cx="8392984" cy="3240360"/>
          </a:xfrm>
        </p:spPr>
        <p:txBody>
          <a:bodyPr/>
          <a:lstStyle/>
          <a:p>
            <a:pPr marL="0" indent="0">
              <a:buNone/>
            </a:pPr>
            <a:r>
              <a:rPr lang="sk-SK" sz="9600" b="0" dirty="0">
                <a:solidFill>
                  <a:schemeClr val="bg2">
                    <a:lumMod val="50000"/>
                  </a:schemeClr>
                </a:solidFill>
              </a:rPr>
              <a:t>Ďakujeme za vašu pozornosť</a:t>
            </a:r>
            <a:br>
              <a:rPr lang="sk-SK" sz="9600" b="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sk-SK" sz="9600" b="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sk-SK" sz="9600" b="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sk-SK" sz="9600" b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sk-SK" sz="9600" b="0" dirty="0" err="1">
                <a:solidFill>
                  <a:schemeClr val="bg2">
                    <a:lumMod val="50000"/>
                  </a:schemeClr>
                </a:solidFill>
              </a:rPr>
              <a:t>Dakujeme</a:t>
            </a:r>
            <a:r>
              <a:rPr lang="sk-SK" sz="9600" b="0" dirty="0">
                <a:solidFill>
                  <a:schemeClr val="bg2">
                    <a:lumMod val="50000"/>
                  </a:schemeClr>
                </a:solidFill>
              </a:rPr>
              <a:t> za vašu </a:t>
            </a:r>
            <a:r>
              <a:rPr lang="sk-SK" sz="9600" b="0" dirty="0" err="1">
                <a:solidFill>
                  <a:schemeClr val="bg2">
                    <a:lumMod val="50000"/>
                  </a:schemeClr>
                </a:solidFill>
              </a:rPr>
              <a:t>pozornoť</a:t>
            </a:r>
            <a:r>
              <a:rPr lang="sk-SK" sz="9600" b="0" dirty="0">
                <a:solidFill>
                  <a:schemeClr val="bg2">
                    <a:lumMod val="50000"/>
                  </a:schemeClr>
                </a:solidFill>
                <a:latin typeface="Kunstler Script" pitchFamily="66" charset="0"/>
              </a:rPr>
              <a:t>     </a:t>
            </a:r>
            <a:endParaRPr lang="sk-SK" sz="9600" b="0" baseline="-25000" dirty="0">
              <a:solidFill>
                <a:schemeClr val="bg2">
                  <a:lumMod val="50000"/>
                </a:schemeClr>
              </a:solidFill>
              <a:latin typeface="Kunstler Script" pitchFamily="66" charset="0"/>
            </a:endParaRPr>
          </a:p>
        </p:txBody>
      </p:sp>
      <p:sp>
        <p:nvSpPr>
          <p:cNvPr id="3" name="5-cípa hviezda 2"/>
          <p:cNvSpPr/>
          <p:nvPr/>
        </p:nvSpPr>
        <p:spPr>
          <a:xfrm>
            <a:off x="3563888" y="5013176"/>
            <a:ext cx="1944216" cy="1368152"/>
          </a:xfrm>
          <a:prstGeom prst="star5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8194646"/>
      </p:ext>
    </p:extLst>
  </p:cSld>
  <p:clrMapOvr>
    <a:masterClrMapping/>
  </p:clrMapOvr>
  <p:transition spd="slow" advClick="0" advTm="20000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5728"/>
            <a:ext cx="9036496" cy="924475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HLADOVKA V ROKU-1933-1934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Ziaci\5a\L Simalova\L Simalova\foto\Naskenovaný obrázek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214422"/>
            <a:ext cx="5832648" cy="362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71472" y="492919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/>
              <a:t>Súkromný dom školy v roku 1933-1934, na fotografii sú odfotografovaní žiaci celej školy.</a:t>
            </a:r>
          </a:p>
          <a:p>
            <a:pPr algn="just"/>
            <a:r>
              <a:rPr lang="sk-SK" dirty="0"/>
              <a:t>Škola mala názov Rímskokatolícka ľudová škola.   </a:t>
            </a:r>
          </a:p>
          <a:p>
            <a:pPr algn="just"/>
            <a:r>
              <a:rPr lang="sk-SK" dirty="0"/>
              <a:t>Na fotografii sú ľudia, ktorí v súčasnosti môžu mať okolo 90 rokov.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7496703"/>
      </p:ext>
    </p:extLst>
  </p:cSld>
  <p:clrMapOvr>
    <a:masterClrMapping/>
  </p:clrMapOvr>
  <p:transition spd="slow"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357694"/>
            <a:ext cx="9144000" cy="1663024"/>
          </a:xfrm>
        </p:spPr>
        <p:txBody>
          <a:bodyPr/>
          <a:lstStyle/>
          <a:p>
            <a:r>
              <a:rPr lang="sk-SK" sz="3200" dirty="0"/>
              <a:t>Toto je súkromný dom u Gusta Motýľa čd.14,</a:t>
            </a:r>
            <a:br>
              <a:rPr lang="sk-SK" sz="3200" dirty="0"/>
            </a:br>
            <a:r>
              <a:rPr lang="sk-SK" sz="3200" dirty="0"/>
              <a:t>tiež sa tu  vyučovalo.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7" y="357166"/>
            <a:ext cx="4381530" cy="328614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357166"/>
            <a:ext cx="4248472" cy="332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82693"/>
      </p:ext>
    </p:extLst>
  </p:cSld>
  <p:clrMapOvr>
    <a:masterClrMapping/>
  </p:clrMapOvr>
  <p:transition spd="slow" advClick="0" advTm="2000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071942"/>
            <a:ext cx="9144000" cy="2165370"/>
          </a:xfrm>
        </p:spPr>
        <p:txBody>
          <a:bodyPr/>
          <a:lstStyle/>
          <a:p>
            <a:pPr algn="l"/>
            <a:r>
              <a:rPr lang="sk-SK" sz="3600" dirty="0"/>
              <a:t>Toto je súkromný dom, v ktorom sa pre nedostatok miesta tiež vyučovalo. Dnes je tam kvetinárstvo a malé etnografické múzeum.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8877"/>
            <a:ext cx="4474863" cy="335614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81" y="476672"/>
            <a:ext cx="422446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80309"/>
      </p:ext>
    </p:extLst>
  </p:cSld>
  <p:clrMapOvr>
    <a:masterClrMapping/>
  </p:clrMapOvr>
  <p:transition spd="slow" advClick="0" advTm="20000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64704"/>
            <a:ext cx="9162401" cy="1296144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sk-SK" dirty="0"/>
              <a:t>  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38"/>
            <a:ext cx="5533216" cy="4149913"/>
          </a:xfrm>
          <a:prstGeom prst="rect">
            <a:avLst/>
          </a:prstGeom>
        </p:spPr>
      </p:pic>
      <p:sp>
        <p:nvSpPr>
          <p:cNvPr id="7" name="Zástupný symbol obsahu 6"/>
          <p:cNvSpPr>
            <a:spLocks noGrp="1"/>
          </p:cNvSpPr>
          <p:nvPr>
            <p:ph sz="quarter" idx="13"/>
          </p:nvPr>
        </p:nvSpPr>
        <p:spPr>
          <a:xfrm>
            <a:off x="214282" y="4437112"/>
            <a:ext cx="8715436" cy="1602512"/>
          </a:xfrm>
        </p:spPr>
        <p:txBody>
          <a:bodyPr/>
          <a:lstStyle/>
          <a:p>
            <a:pPr algn="r"/>
            <a:r>
              <a:rPr lang="sk-SK" sz="3600" dirty="0"/>
              <a:t>Aj v tejto budove sa vyučovalo, teraz je tam obchod.</a:t>
            </a:r>
            <a:endParaRPr lang="sk-SK" dirty="0"/>
          </a:p>
          <a:p>
            <a:pPr algn="r"/>
            <a:endParaRPr lang="sk-SK" dirty="0"/>
          </a:p>
          <a:p>
            <a:pPr algn="r"/>
            <a:endParaRPr lang="sk-SK" dirty="0"/>
          </a:p>
          <a:p>
            <a:pPr algn="r"/>
            <a:endParaRPr lang="sk-SK" dirty="0"/>
          </a:p>
          <a:p>
            <a:pPr algn="r"/>
            <a:endParaRPr lang="sk-SK" dirty="0"/>
          </a:p>
          <a:p>
            <a:pPr algn="r"/>
            <a:endParaRPr lang="sk-SK" dirty="0"/>
          </a:p>
          <a:p>
            <a:pPr algn="r"/>
            <a:endParaRPr lang="sk-SK" dirty="0"/>
          </a:p>
          <a:p>
            <a:pPr algn="r"/>
            <a:endParaRPr lang="sk-SK" dirty="0"/>
          </a:p>
          <a:p>
            <a:pPr algn="r"/>
            <a:endParaRPr lang="sk-SK" dirty="0"/>
          </a:p>
          <a:p>
            <a:pPr algn="r"/>
            <a:endParaRPr lang="sk-SK" dirty="0"/>
          </a:p>
        </p:txBody>
      </p:sp>
      <p:sp>
        <p:nvSpPr>
          <p:cNvPr id="3" name="5-cípa hviezda 2"/>
          <p:cNvSpPr/>
          <p:nvPr/>
        </p:nvSpPr>
        <p:spPr>
          <a:xfrm>
            <a:off x="6300192" y="1175582"/>
            <a:ext cx="1800200" cy="2088232"/>
          </a:xfrm>
          <a:prstGeom prst="star5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7841897"/>
      </p:ext>
    </p:extLst>
  </p:cSld>
  <p:clrMapOvr>
    <a:masterClrMapping/>
  </p:clrMapOvr>
  <p:transition spd="slow" advClick="0" advTm="20000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3" y="4797152"/>
            <a:ext cx="8352928" cy="1628800"/>
          </a:xfrm>
        </p:spPr>
        <p:txBody>
          <a:bodyPr/>
          <a:lstStyle/>
          <a:p>
            <a:pPr marL="0" indent="0">
              <a:buNone/>
            </a:pPr>
            <a:r>
              <a:rPr lang="sk-SK" sz="3200" dirty="0"/>
              <a:t>Toto je stará budova základnej školy v roku 1960. Nachádza sa pri kostole. Dnes je tam materská škola a školská jedáleň.</a:t>
            </a: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br>
              <a:rPr lang="sk-SK" sz="3200" dirty="0"/>
            </a:br>
            <a:r>
              <a:rPr lang="sk-SK" sz="3200" dirty="0"/>
              <a:t>l</a:t>
            </a:r>
            <a:br>
              <a:rPr lang="sk-SK" sz="3200" dirty="0"/>
            </a:br>
            <a:r>
              <a:rPr lang="sk-SK" sz="3200" dirty="0"/>
              <a:t>    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2577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k-SK" sz="3200" b="1" dirty="0"/>
              <a:t>Stará budova základnej školy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5334000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-cípa hviezda 4"/>
          <p:cNvSpPr/>
          <p:nvPr/>
        </p:nvSpPr>
        <p:spPr>
          <a:xfrm>
            <a:off x="395536" y="2276872"/>
            <a:ext cx="1296144" cy="122413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783131"/>
      </p:ext>
    </p:extLst>
  </p:cSld>
  <p:clrMapOvr>
    <a:masterClrMapping/>
  </p:clrMapOvr>
  <p:transition spd="slow"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653136"/>
            <a:ext cx="8496944" cy="1847698"/>
          </a:xfrm>
        </p:spPr>
        <p:txBody>
          <a:bodyPr/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</a:pPr>
            <a:r>
              <a:rPr lang="sk-SK" sz="36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Takto sa začala stavať nová škola. </a:t>
            </a:r>
            <a:br>
              <a:rPr lang="sk-SK" sz="36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sk-SK" sz="36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Toto je pozemok a jej základy. </a:t>
            </a:r>
            <a:br>
              <a:rPr lang="sk-SK" sz="36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sk-SK" sz="36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Začala sa stavať v roku 1960 v máji.</a:t>
            </a:r>
          </a:p>
        </p:txBody>
      </p:sp>
      <p:pic>
        <p:nvPicPr>
          <p:cNvPr id="5" name="MS900074262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4" name="Zástupný symbol obsahu 23"/>
          <p:cNvSpPr>
            <a:spLocks noGrp="1"/>
          </p:cNvSpPr>
          <p:nvPr>
            <p:ph sz="quarter" idx="13"/>
          </p:nvPr>
        </p:nvSpPr>
        <p:spPr>
          <a:xfrm>
            <a:off x="1282353" y="1060001"/>
            <a:ext cx="5141168" cy="3546728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026" name="Picture 2" descr="D:\Ziaci\5a\L Simalova\L Simalova\foto\Naskenovaný obrázek 0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57166"/>
            <a:ext cx="6280324" cy="421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33906"/>
      </p:ext>
    </p:extLst>
  </p:cSld>
  <p:clrMapOvr>
    <a:masterClrMapping/>
  </p:clrMapOvr>
  <p:transition spd="slow" advClick="0" advTm="20000">
    <p:wipe dir="d"/>
  </p:transition>
  <p:timing>
    <p:tnLst>
      <p:par>
        <p:cTn id="1" dur="indefinite" restart="never" nodeType="tmRoot">
          <p:childTnLst>
            <p:audio>
              <p:cMediaNode vol="80000" mute="1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263844" cy="1526418"/>
          </a:xfrm>
        </p:spPr>
        <p:txBody>
          <a:bodyPr/>
          <a:lstStyle/>
          <a:p>
            <a:r>
              <a:rPr lang="sk-SK" dirty="0"/>
              <a:t>Naša oslávenkyňa</a:t>
            </a:r>
            <a:br>
              <a:rPr lang="sk-SK" dirty="0"/>
            </a:br>
            <a:r>
              <a:rPr lang="sk-SK" sz="2800" dirty="0"/>
              <a:t>učia sa v nej ročníky 5. – 9.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2143116"/>
            <a:ext cx="5986652" cy="397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88349"/>
      </p:ext>
    </p:extLst>
  </p:cSld>
  <p:clrMapOvr>
    <a:masterClrMapping/>
  </p:clrMapOvr>
  <p:transition spd="slow" advClick="0" advTm="2000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6555" y="332656"/>
            <a:ext cx="6512511" cy="1667584"/>
          </a:xfrm>
        </p:spPr>
        <p:txBody>
          <a:bodyPr/>
          <a:lstStyle/>
          <a:p>
            <a:r>
              <a:rPr lang="sk-SK" dirty="0"/>
              <a:t>Nová budova školy</a:t>
            </a:r>
            <a:br>
              <a:rPr lang="sk-SK" dirty="0"/>
            </a:br>
            <a:r>
              <a:rPr lang="sk-SK" dirty="0"/>
              <a:t>1. stupeň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28" y="1844824"/>
            <a:ext cx="6965419" cy="46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71149"/>
      </p:ext>
    </p:extLst>
  </p:cSld>
  <p:clrMapOvr>
    <a:masterClrMapping/>
  </p:clrMapOvr>
  <p:transition spd="slow" advClick="0" advTm="20000">
    <p:wipe dir="d"/>
  </p:transition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636</TotalTime>
  <Words>707</Words>
  <Application>Microsoft Office PowerPoint</Application>
  <PresentationFormat>Prezentácia na obrazovke (4:3)</PresentationFormat>
  <Paragraphs>62</Paragraphs>
  <Slides>12</Slides>
  <Notes>3</Notes>
  <HiddenSlides>0</HiddenSlides>
  <MMClips>2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21" baseType="lpstr">
      <vt:lpstr>Algerian</vt:lpstr>
      <vt:lpstr>Calibri</vt:lpstr>
      <vt:lpstr>Edwardian Script ITC</vt:lpstr>
      <vt:lpstr>Forte</vt:lpstr>
      <vt:lpstr>Georgia</vt:lpstr>
      <vt:lpstr>Goudy Stout</vt:lpstr>
      <vt:lpstr>Kunstler Script</vt:lpstr>
      <vt:lpstr>Trebuchet MS</vt:lpstr>
      <vt:lpstr>Aerodynamika</vt:lpstr>
      <vt:lpstr>Budovy Školy</vt:lpstr>
      <vt:lpstr>HLADOVKA V ROKU-1933-1934</vt:lpstr>
      <vt:lpstr>Toto je súkromný dom u Gusta Motýľa čd.14, tiež sa tu  vyučovalo.</vt:lpstr>
      <vt:lpstr>Toto je súkromný dom, v ktorom sa pre nedostatok miesta tiež vyučovalo. Dnes je tam kvetinárstvo a malé etnografické múzeum.</vt:lpstr>
      <vt:lpstr>  </vt:lpstr>
      <vt:lpstr>Toto je stará budova základnej školy v roku 1960. Nachádza sa pri kostole. Dnes je tam materská škola a školská jedáleň.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l      </vt:lpstr>
      <vt:lpstr>Takto sa začala stavať nová škola.  Toto je pozemok a jej základy.  Začala sa stavať v roku 1960 v máji.</vt:lpstr>
      <vt:lpstr>Naša oslávenkyňa učia sa v nej ročníky 5. – 9.</vt:lpstr>
      <vt:lpstr>Nová budova školy 1. stupeň</vt:lpstr>
      <vt:lpstr>Telocvičňa</vt:lpstr>
      <vt:lpstr>Nový ekopark</vt:lpstr>
      <vt:lpstr>Ďakujeme za vašu pozornosť    Dakujeme za vašu pozornoť     </vt:lpstr>
    </vt:vector>
  </TitlesOfParts>
  <Company>ZŠ s MŠ Hladovka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Budovy Školy</dc:title>
  <dc:creator>PC 17</dc:creator>
  <cp:lastModifiedBy>z205</cp:lastModifiedBy>
  <cp:revision>61</cp:revision>
  <dcterms:created xsi:type="dcterms:W3CDTF">2013-01-22T11:01:36Z</dcterms:created>
  <dcterms:modified xsi:type="dcterms:W3CDTF">2021-08-05T09:35:05Z</dcterms:modified>
</cp:coreProperties>
</file>